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Anton"/>
      <p:regular r:id="rId39"/>
    </p:embeddedFont>
    <p:embeddedFont>
      <p:font typeface="Roboto"/>
      <p:regular r:id="rId40"/>
      <p:bold r:id="rId41"/>
      <p:italic r:id="rId42"/>
      <p:boldItalic r:id="rId43"/>
    </p:embeddedFont>
    <p:embeddedFont>
      <p:font typeface="Lobster"/>
      <p:regular r:id="rId44"/>
    </p:embeddedFont>
    <p:embeddedFont>
      <p:font typeface="Montserrat"/>
      <p:regular r:id="rId45"/>
      <p:bold r:id="rId46"/>
      <p:italic r:id="rId47"/>
      <p:boldItalic r:id="rId48"/>
    </p:embeddedFont>
    <p:embeddedFont>
      <p:font typeface="Montserrat Medium"/>
      <p:regular r:id="rId49"/>
      <p:bold r:id="rId50"/>
      <p:italic r:id="rId51"/>
      <p:boldItalic r:id="rId52"/>
    </p:embeddedFont>
    <p:embeddedFont>
      <p:font typeface="Open Sans SemiBold"/>
      <p:regular r:id="rId53"/>
      <p:bold r:id="rId54"/>
      <p:italic r:id="rId55"/>
      <p:boldItalic r:id="rId56"/>
    </p:embeddedFont>
    <p:embeddedFont>
      <p:font typeface="Be Vietnam Pro ExtraBold"/>
      <p:bold r:id="rId57"/>
      <p:boldItalic r:id="rId58"/>
    </p:embeddedFont>
    <p:embeddedFont>
      <p:font typeface="Be Vietnam Pro SemiBold"/>
      <p:regular r:id="rId59"/>
      <p:bold r:id="rId60"/>
      <p:italic r:id="rId61"/>
      <p:boldItalic r:id="rId62"/>
    </p:embeddedFont>
    <p:embeddedFont>
      <p:font typeface="Be Vietnam Pro"/>
      <p:regular r:id="rId63"/>
      <p:bold r:id="rId64"/>
      <p:italic r:id="rId65"/>
      <p:boldItalic r:id="rId66"/>
    </p:embeddedFont>
    <p:embeddedFont>
      <p:font typeface="Be Vietnam Pro Medium"/>
      <p:regular r:id="rId67"/>
      <p:bold r:id="rId68"/>
      <p:italic r:id="rId69"/>
      <p:boldItalic r:id="rId70"/>
    </p:embeddedFont>
    <p:embeddedFont>
      <p:font typeface="Open Sans"/>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58D53D2-531B-43FA-92DF-EEFC03406EEF}">
  <a:tblStyle styleId="{958D53D2-531B-43FA-92DF-EEFC03406EE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091F8CC-9CED-4BDE-A120-E4BA6D96849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Lobster-regular.fntdata"/><Relationship Id="rId43" Type="http://schemas.openxmlformats.org/officeDocument/2006/relationships/font" Target="fonts/Roboto-boldItalic.fntdata"/><Relationship Id="rId46" Type="http://schemas.openxmlformats.org/officeDocument/2006/relationships/font" Target="fonts/Montserrat-bold.fntdata"/><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Italic.fntdata"/><Relationship Id="rId47" Type="http://schemas.openxmlformats.org/officeDocument/2006/relationships/font" Target="fonts/Montserrat-italic.fntdata"/><Relationship Id="rId49" Type="http://schemas.openxmlformats.org/officeDocument/2006/relationships/font" Target="fonts/Montserrat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italic.fntdata"/><Relationship Id="rId72" Type="http://schemas.openxmlformats.org/officeDocument/2006/relationships/font" Target="fonts/OpenSans-bold.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OpenSans-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OpenSans-regular.fntdata"/><Relationship Id="rId70" Type="http://schemas.openxmlformats.org/officeDocument/2006/relationships/font" Target="fonts/BeVietnamProMedium-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Anton-regular.fntdata"/><Relationship Id="rId38" Type="http://schemas.openxmlformats.org/officeDocument/2006/relationships/slide" Target="slides/slide33.xml"/><Relationship Id="rId62" Type="http://schemas.openxmlformats.org/officeDocument/2006/relationships/font" Target="fonts/BeVietnamProSemiBold-boldItalic.fntdata"/><Relationship Id="rId61" Type="http://schemas.openxmlformats.org/officeDocument/2006/relationships/font" Target="fonts/BeVietnamProSemiBold-italic.fntdata"/><Relationship Id="rId20" Type="http://schemas.openxmlformats.org/officeDocument/2006/relationships/slide" Target="slides/slide15.xml"/><Relationship Id="rId64" Type="http://schemas.openxmlformats.org/officeDocument/2006/relationships/font" Target="fonts/BeVietnamPro-bold.fntdata"/><Relationship Id="rId63" Type="http://schemas.openxmlformats.org/officeDocument/2006/relationships/font" Target="fonts/BeVietnamPro-regular.fntdata"/><Relationship Id="rId22" Type="http://schemas.openxmlformats.org/officeDocument/2006/relationships/slide" Target="slides/slide17.xml"/><Relationship Id="rId66" Type="http://schemas.openxmlformats.org/officeDocument/2006/relationships/font" Target="fonts/BeVietnamPro-boldItalic.fntdata"/><Relationship Id="rId21" Type="http://schemas.openxmlformats.org/officeDocument/2006/relationships/slide" Target="slides/slide16.xml"/><Relationship Id="rId65" Type="http://schemas.openxmlformats.org/officeDocument/2006/relationships/font" Target="fonts/BeVietnamPro-italic.fntdata"/><Relationship Id="rId24" Type="http://schemas.openxmlformats.org/officeDocument/2006/relationships/slide" Target="slides/slide19.xml"/><Relationship Id="rId68" Type="http://schemas.openxmlformats.org/officeDocument/2006/relationships/font" Target="fonts/BeVietnamProMedium-bold.fntdata"/><Relationship Id="rId23" Type="http://schemas.openxmlformats.org/officeDocument/2006/relationships/slide" Target="slides/slide18.xml"/><Relationship Id="rId67" Type="http://schemas.openxmlformats.org/officeDocument/2006/relationships/font" Target="fonts/BeVietnamProMedium-regular.fntdata"/><Relationship Id="rId60" Type="http://schemas.openxmlformats.org/officeDocument/2006/relationships/font" Target="fonts/BeVietnamProSemiBold-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BeVietnamProMedium-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ontserratMedium-italic.fntdata"/><Relationship Id="rId50" Type="http://schemas.openxmlformats.org/officeDocument/2006/relationships/font" Target="fonts/MontserratMedium-bold.fntdata"/><Relationship Id="rId53" Type="http://schemas.openxmlformats.org/officeDocument/2006/relationships/font" Target="fonts/OpenSansSemiBold-regular.fntdata"/><Relationship Id="rId52" Type="http://schemas.openxmlformats.org/officeDocument/2006/relationships/font" Target="fonts/MontserratMedium-boldItalic.fntdata"/><Relationship Id="rId11" Type="http://schemas.openxmlformats.org/officeDocument/2006/relationships/slide" Target="slides/slide6.xml"/><Relationship Id="rId55" Type="http://schemas.openxmlformats.org/officeDocument/2006/relationships/font" Target="fonts/OpenSansSemiBold-italic.fntdata"/><Relationship Id="rId10" Type="http://schemas.openxmlformats.org/officeDocument/2006/relationships/slide" Target="slides/slide5.xml"/><Relationship Id="rId54" Type="http://schemas.openxmlformats.org/officeDocument/2006/relationships/font" Target="fonts/OpenSansSemiBold-bold.fntdata"/><Relationship Id="rId13" Type="http://schemas.openxmlformats.org/officeDocument/2006/relationships/slide" Target="slides/slide8.xml"/><Relationship Id="rId57" Type="http://schemas.openxmlformats.org/officeDocument/2006/relationships/font" Target="fonts/BeVietnamProExtraBold-bold.fntdata"/><Relationship Id="rId12" Type="http://schemas.openxmlformats.org/officeDocument/2006/relationships/slide" Target="slides/slide7.xml"/><Relationship Id="rId56" Type="http://schemas.openxmlformats.org/officeDocument/2006/relationships/font" Target="fonts/OpenSansSemiBold-boldItalic.fntdata"/><Relationship Id="rId15" Type="http://schemas.openxmlformats.org/officeDocument/2006/relationships/slide" Target="slides/slide10.xml"/><Relationship Id="rId59" Type="http://schemas.openxmlformats.org/officeDocument/2006/relationships/font" Target="fonts/BeVietnamProSemiBold-regular.fntdata"/><Relationship Id="rId14" Type="http://schemas.openxmlformats.org/officeDocument/2006/relationships/slide" Target="slides/slide9.xml"/><Relationship Id="rId58" Type="http://schemas.openxmlformats.org/officeDocument/2006/relationships/font" Target="fonts/BeVietnamProExtraBold-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7" name="Google Shape;547;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0ee4da255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0ee4da255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9" name="Google Shape;55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4" name="Google Shape;56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3" name="Google Shape;5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350">
                <a:solidFill>
                  <a:schemeClr val="dk1"/>
                </a:solidFill>
                <a:highlight>
                  <a:srgbClr val="D2E3FC"/>
                </a:highlight>
                <a:latin typeface="Roboto"/>
                <a:ea typeface="Roboto"/>
                <a:cs typeface="Roboto"/>
                <a:sym typeface="Roboto"/>
              </a:rPr>
              <a:t>Tóm lại, động cơ bước phù hợp nhất cho các ứng dụng yêu cầu độ chính xác cao và mô-men xoắn giữ, trong khi động cơ servo phù hợp nhất cho các ứng dụng yêu cầu tốc độ, độ chính xác và khả năng đáp ứng với tải trọng thay đổi hoặc ngoại lực cao.</a:t>
            </a:r>
            <a:r>
              <a:rPr lang="en" sz="1350">
                <a:solidFill>
                  <a:schemeClr val="dk1"/>
                </a:solidFill>
                <a:highlight>
                  <a:srgbClr val="F5F5F5"/>
                </a:highlight>
                <a:latin typeface="Roboto"/>
                <a:ea typeface="Roboto"/>
                <a:cs typeface="Roboto"/>
                <a:sym typeface="Roboto"/>
              </a:rPr>
              <a:t> Sự lựa chọn giữa động cơ bước và động cơ servo phụ thuộc vào các yêu cầu cụ thể của ứng dụng.</a:t>
            </a:r>
            <a:endParaRPr b="1" sz="1200">
              <a:solidFill>
                <a:schemeClr val="dk1"/>
              </a:solidFill>
            </a:endParaRPr>
          </a:p>
          <a:p>
            <a:pPr indent="0" lvl="0" marL="0" rtl="0" algn="l">
              <a:lnSpc>
                <a:spcPct val="100000"/>
              </a:lnSpc>
              <a:spcBef>
                <a:spcPts val="0"/>
              </a:spcBef>
              <a:spcAft>
                <a:spcPts val="0"/>
              </a:spcAft>
              <a:buSzPts val="1100"/>
              <a:buNone/>
            </a:pPr>
            <a:r>
              <a:t/>
            </a:r>
            <a:endParaRPr b="1"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f99ba9da10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4" name="Google Shape;694;g1f99ba9da10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f99ba9da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f99ba9da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f99ba9da10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1f99ba9da10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f99ba9da10_0_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1f99ba9da10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0ee4da2553_1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20ee4da2553_1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685800" y="1563975"/>
            <a:ext cx="7772400" cy="1497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200"/>
              <a:buNone/>
              <a:defRPr sz="91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 name="Google Shape;10;p2"/>
          <p:cNvSpPr txBox="1"/>
          <p:nvPr>
            <p:ph idx="1" type="subTitle"/>
          </p:nvPr>
        </p:nvSpPr>
        <p:spPr>
          <a:xfrm>
            <a:off x="2055800" y="3172700"/>
            <a:ext cx="5032500" cy="406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3922242" y="-588384"/>
            <a:ext cx="5920925" cy="1798275"/>
          </a:xfrm>
          <a:custGeom>
            <a:rect b="b" l="l" r="r" t="t"/>
            <a:pathLst>
              <a:path extrusionOk="0" h="71931" w="236837">
                <a:moveTo>
                  <a:pt x="220730" y="71584"/>
                </a:moveTo>
                <a:cubicBezTo>
                  <a:pt x="210303" y="75776"/>
                  <a:pt x="178163" y="34553"/>
                  <a:pt x="154300" y="32887"/>
                </a:cubicBezTo>
                <a:cubicBezTo>
                  <a:pt x="130437" y="31221"/>
                  <a:pt x="102488" y="65887"/>
                  <a:pt x="77550" y="61587"/>
                </a:cubicBezTo>
                <a:cubicBezTo>
                  <a:pt x="52612" y="57287"/>
                  <a:pt x="-18547" y="16065"/>
                  <a:pt x="4671" y="7089"/>
                </a:cubicBezTo>
                <a:cubicBezTo>
                  <a:pt x="27889" y="-1886"/>
                  <a:pt x="180850" y="-3015"/>
                  <a:pt x="216860" y="7734"/>
                </a:cubicBezTo>
                <a:cubicBezTo>
                  <a:pt x="252870" y="18483"/>
                  <a:pt x="231157" y="67392"/>
                  <a:pt x="220730" y="7158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310172">
            <a:off x="4370725" y="-608976"/>
            <a:ext cx="5652541" cy="1452228"/>
          </a:xfrm>
          <a:custGeom>
            <a:rect b="b" l="l" r="r" t="t"/>
            <a:pathLst>
              <a:path extrusionOk="0" h="58091" w="226109">
                <a:moveTo>
                  <a:pt x="226012" y="13127"/>
                </a:moveTo>
                <a:cubicBezTo>
                  <a:pt x="227571" y="22748"/>
                  <a:pt x="163612" y="55856"/>
                  <a:pt x="137008" y="57952"/>
                </a:cubicBezTo>
                <a:cubicBezTo>
                  <a:pt x="110404" y="60048"/>
                  <a:pt x="85896" y="30649"/>
                  <a:pt x="66386" y="25704"/>
                </a:cubicBezTo>
                <a:cubicBezTo>
                  <a:pt x="46876" y="20759"/>
                  <a:pt x="29838" y="31294"/>
                  <a:pt x="19949" y="28284"/>
                </a:cubicBezTo>
                <a:cubicBezTo>
                  <a:pt x="10060" y="25274"/>
                  <a:pt x="-10901" y="12321"/>
                  <a:pt x="7050" y="7645"/>
                </a:cubicBezTo>
                <a:cubicBezTo>
                  <a:pt x="25001" y="2969"/>
                  <a:pt x="91163" y="-686"/>
                  <a:pt x="127657" y="228"/>
                </a:cubicBezTo>
                <a:cubicBezTo>
                  <a:pt x="164151" y="1142"/>
                  <a:pt x="224454" y="3506"/>
                  <a:pt x="226012" y="13127"/>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10800000">
            <a:off x="-431755" y="4120822"/>
            <a:ext cx="5920925" cy="1798275"/>
          </a:xfrm>
          <a:custGeom>
            <a:rect b="b" l="l" r="r" t="t"/>
            <a:pathLst>
              <a:path extrusionOk="0" h="71931" w="236837">
                <a:moveTo>
                  <a:pt x="220730" y="71584"/>
                </a:moveTo>
                <a:cubicBezTo>
                  <a:pt x="210303" y="75776"/>
                  <a:pt x="178163" y="34553"/>
                  <a:pt x="154300" y="32887"/>
                </a:cubicBezTo>
                <a:cubicBezTo>
                  <a:pt x="130437" y="31221"/>
                  <a:pt x="102488" y="65887"/>
                  <a:pt x="77550" y="61587"/>
                </a:cubicBezTo>
                <a:cubicBezTo>
                  <a:pt x="52612" y="57287"/>
                  <a:pt x="-18547" y="16065"/>
                  <a:pt x="4671" y="7089"/>
                </a:cubicBezTo>
                <a:cubicBezTo>
                  <a:pt x="27889" y="-1886"/>
                  <a:pt x="180850" y="-3015"/>
                  <a:pt x="216860" y="7734"/>
                </a:cubicBezTo>
                <a:cubicBezTo>
                  <a:pt x="252870" y="18483"/>
                  <a:pt x="231157" y="67392"/>
                  <a:pt x="220730" y="7158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489828">
            <a:off x="-611854" y="4487461"/>
            <a:ext cx="5652541" cy="1452228"/>
          </a:xfrm>
          <a:custGeom>
            <a:rect b="b" l="l" r="r" t="t"/>
            <a:pathLst>
              <a:path extrusionOk="0" h="58091" w="226109">
                <a:moveTo>
                  <a:pt x="226012" y="13127"/>
                </a:moveTo>
                <a:cubicBezTo>
                  <a:pt x="227571" y="22748"/>
                  <a:pt x="163612" y="55856"/>
                  <a:pt x="137008" y="57952"/>
                </a:cubicBezTo>
                <a:cubicBezTo>
                  <a:pt x="110404" y="60048"/>
                  <a:pt x="85896" y="30649"/>
                  <a:pt x="66386" y="25704"/>
                </a:cubicBezTo>
                <a:cubicBezTo>
                  <a:pt x="46876" y="20759"/>
                  <a:pt x="29838" y="31294"/>
                  <a:pt x="19949" y="28284"/>
                </a:cubicBezTo>
                <a:cubicBezTo>
                  <a:pt x="10060" y="25274"/>
                  <a:pt x="-10901" y="12321"/>
                  <a:pt x="7050" y="7645"/>
                </a:cubicBezTo>
                <a:cubicBezTo>
                  <a:pt x="25001" y="2969"/>
                  <a:pt x="91163" y="-686"/>
                  <a:pt x="127657" y="228"/>
                </a:cubicBezTo>
                <a:cubicBezTo>
                  <a:pt x="164151" y="1142"/>
                  <a:pt x="224454" y="3506"/>
                  <a:pt x="226012" y="13127"/>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1"/>
          <p:cNvSpPr txBox="1"/>
          <p:nvPr>
            <p:ph idx="1" type="subTitle"/>
          </p:nvPr>
        </p:nvSpPr>
        <p:spPr>
          <a:xfrm>
            <a:off x="5039475" y="2538047"/>
            <a:ext cx="23160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3000"/>
              <a:buFont typeface="Anton"/>
              <a:buNone/>
              <a:defRPr b="0" sz="30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3000"/>
              <a:buFont typeface="Anton"/>
              <a:buNone/>
              <a:defRPr b="0" sz="3000">
                <a:solidFill>
                  <a:schemeClr val="dk2"/>
                </a:solidFill>
                <a:latin typeface="Anton"/>
                <a:ea typeface="Anton"/>
                <a:cs typeface="Anton"/>
                <a:sym typeface="Anton"/>
              </a:defRPr>
            </a:lvl9pPr>
          </a:lstStyle>
          <a:p/>
        </p:txBody>
      </p:sp>
      <p:sp>
        <p:nvSpPr>
          <p:cNvPr id="88" name="Google Shape;88;p11"/>
          <p:cNvSpPr txBox="1"/>
          <p:nvPr>
            <p:ph idx="2" type="subTitle"/>
          </p:nvPr>
        </p:nvSpPr>
        <p:spPr>
          <a:xfrm>
            <a:off x="5039475" y="2977225"/>
            <a:ext cx="2316000" cy="8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89" name="Google Shape;89;p11"/>
          <p:cNvSpPr txBox="1"/>
          <p:nvPr>
            <p:ph idx="3" type="subTitle"/>
          </p:nvPr>
        </p:nvSpPr>
        <p:spPr>
          <a:xfrm>
            <a:off x="1788575" y="2538047"/>
            <a:ext cx="23160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30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3000"/>
              <a:buFont typeface="Anton"/>
              <a:buNone/>
              <a:defRPr b="0" sz="30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3000"/>
              <a:buFont typeface="Anton"/>
              <a:buNone/>
              <a:defRPr b="0" sz="3000">
                <a:solidFill>
                  <a:schemeClr val="dk2"/>
                </a:solidFill>
                <a:latin typeface="Anton"/>
                <a:ea typeface="Anton"/>
                <a:cs typeface="Anton"/>
                <a:sym typeface="Anton"/>
              </a:defRPr>
            </a:lvl9pPr>
          </a:lstStyle>
          <a:p/>
        </p:txBody>
      </p:sp>
      <p:sp>
        <p:nvSpPr>
          <p:cNvPr id="90" name="Google Shape;90;p11"/>
          <p:cNvSpPr txBox="1"/>
          <p:nvPr>
            <p:ph idx="4" type="subTitle"/>
          </p:nvPr>
        </p:nvSpPr>
        <p:spPr>
          <a:xfrm>
            <a:off x="1788575" y="2977225"/>
            <a:ext cx="2316000" cy="88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91" name="Google Shape;91;p11"/>
          <p:cNvSpPr/>
          <p:nvPr/>
        </p:nvSpPr>
        <p:spPr>
          <a:xfrm>
            <a:off x="-445563" y="2224173"/>
            <a:ext cx="2226975" cy="3225150"/>
          </a:xfrm>
          <a:custGeom>
            <a:rect b="b" l="l" r="r" t="t"/>
            <a:pathLst>
              <a:path extrusionOk="0" h="129006" w="89079">
                <a:moveTo>
                  <a:pt x="11606" y="1026"/>
                </a:moveTo>
                <a:cubicBezTo>
                  <a:pt x="21572" y="-8003"/>
                  <a:pt x="57590" y="48637"/>
                  <a:pt x="66372" y="65560"/>
                </a:cubicBezTo>
                <a:cubicBezTo>
                  <a:pt x="75154" y="82483"/>
                  <a:pt x="60846" y="93634"/>
                  <a:pt x="64300" y="102564"/>
                </a:cubicBezTo>
                <a:cubicBezTo>
                  <a:pt x="67754" y="111494"/>
                  <a:pt x="96715" y="116280"/>
                  <a:pt x="87094" y="119141"/>
                </a:cubicBezTo>
                <a:cubicBezTo>
                  <a:pt x="77473" y="122003"/>
                  <a:pt x="19155" y="139419"/>
                  <a:pt x="6574" y="119733"/>
                </a:cubicBezTo>
                <a:cubicBezTo>
                  <a:pt x="-6007" y="100047"/>
                  <a:pt x="1640" y="10055"/>
                  <a:pt x="11606" y="1026"/>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a:off x="-908935" y="2498451"/>
            <a:ext cx="1660950" cy="2826150"/>
          </a:xfrm>
          <a:custGeom>
            <a:rect b="b" l="l" r="r" t="t"/>
            <a:pathLst>
              <a:path extrusionOk="0" h="113046" w="66438">
                <a:moveTo>
                  <a:pt x="17411" y="712"/>
                </a:moveTo>
                <a:cubicBezTo>
                  <a:pt x="28167" y="-6047"/>
                  <a:pt x="61273" y="39245"/>
                  <a:pt x="65664" y="57253"/>
                </a:cubicBezTo>
                <a:cubicBezTo>
                  <a:pt x="70055" y="75261"/>
                  <a:pt x="54514" y="102003"/>
                  <a:pt x="43758" y="108762"/>
                </a:cubicBezTo>
                <a:cubicBezTo>
                  <a:pt x="33002" y="115521"/>
                  <a:pt x="5521" y="115817"/>
                  <a:pt x="1130" y="97809"/>
                </a:cubicBezTo>
                <a:cubicBezTo>
                  <a:pt x="-3261" y="79801"/>
                  <a:pt x="6655" y="7471"/>
                  <a:pt x="17411" y="71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a:off x="7257112" y="-434729"/>
            <a:ext cx="2496850" cy="4782175"/>
          </a:xfrm>
          <a:custGeom>
            <a:rect b="b" l="l" r="r" t="t"/>
            <a:pathLst>
              <a:path extrusionOk="0" h="191287" w="99874">
                <a:moveTo>
                  <a:pt x="712" y="12949"/>
                </a:moveTo>
                <a:cubicBezTo>
                  <a:pt x="-6343" y="19758"/>
                  <a:pt x="42995" y="40332"/>
                  <a:pt x="48077" y="56465"/>
                </a:cubicBezTo>
                <a:cubicBezTo>
                  <a:pt x="53159" y="72599"/>
                  <a:pt x="24148" y="87647"/>
                  <a:pt x="31203" y="109750"/>
                </a:cubicBezTo>
                <a:cubicBezTo>
                  <a:pt x="38258" y="131854"/>
                  <a:pt x="80541" y="204776"/>
                  <a:pt x="90409" y="189086"/>
                </a:cubicBezTo>
                <a:cubicBezTo>
                  <a:pt x="100277" y="173397"/>
                  <a:pt x="105359" y="44969"/>
                  <a:pt x="90409" y="15613"/>
                </a:cubicBezTo>
                <a:cubicBezTo>
                  <a:pt x="75460" y="-13743"/>
                  <a:pt x="7767" y="6140"/>
                  <a:pt x="712" y="1294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a:off x="7698252" y="-98572"/>
            <a:ext cx="2464950" cy="5567425"/>
          </a:xfrm>
          <a:custGeom>
            <a:rect b="b" l="l" r="r" t="t"/>
            <a:pathLst>
              <a:path extrusionOk="0" h="222697" w="98598">
                <a:moveTo>
                  <a:pt x="77499" y="391"/>
                </a:moveTo>
                <a:cubicBezTo>
                  <a:pt x="61168" y="1625"/>
                  <a:pt x="6354" y="24123"/>
                  <a:pt x="532" y="40947"/>
                </a:cubicBezTo>
                <a:cubicBezTo>
                  <a:pt x="-5290" y="57771"/>
                  <a:pt x="39016" y="74891"/>
                  <a:pt x="42568" y="101336"/>
                </a:cubicBezTo>
                <a:cubicBezTo>
                  <a:pt x="46120" y="127781"/>
                  <a:pt x="22142" y="180820"/>
                  <a:pt x="21846" y="199618"/>
                </a:cubicBezTo>
                <a:cubicBezTo>
                  <a:pt x="21550" y="218416"/>
                  <a:pt x="30875" y="212939"/>
                  <a:pt x="40792" y="214123"/>
                </a:cubicBezTo>
                <a:cubicBezTo>
                  <a:pt x="50709" y="215307"/>
                  <a:pt x="71727" y="236819"/>
                  <a:pt x="81348" y="206723"/>
                </a:cubicBezTo>
                <a:cubicBezTo>
                  <a:pt x="90969" y="176627"/>
                  <a:pt x="99160" y="67935"/>
                  <a:pt x="98518" y="33546"/>
                </a:cubicBezTo>
                <a:cubicBezTo>
                  <a:pt x="97877" y="-843"/>
                  <a:pt x="93830" y="-842"/>
                  <a:pt x="77499" y="391"/>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txBox="1"/>
          <p:nvPr>
            <p:ph type="title"/>
          </p:nvPr>
        </p:nvSpPr>
        <p:spPr>
          <a:xfrm>
            <a:off x="692400" y="445025"/>
            <a:ext cx="4127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6" name="Shape 96"/>
        <p:cNvGrpSpPr/>
        <p:nvPr/>
      </p:nvGrpSpPr>
      <p:grpSpPr>
        <a:xfrm>
          <a:off x="0" y="0"/>
          <a:ext cx="0" cy="0"/>
          <a:chOff x="0" y="0"/>
          <a:chExt cx="0" cy="0"/>
        </a:xfrm>
      </p:grpSpPr>
      <p:sp>
        <p:nvSpPr>
          <p:cNvPr id="97" name="Google Shape;97;p12"/>
          <p:cNvSpPr txBox="1"/>
          <p:nvPr>
            <p:ph type="title"/>
          </p:nvPr>
        </p:nvSpPr>
        <p:spPr>
          <a:xfrm>
            <a:off x="2549400" y="1335575"/>
            <a:ext cx="4045200" cy="1502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8500"/>
              <a:buNone/>
              <a:defRPr sz="11000"/>
            </a:lvl1pPr>
            <a:lvl2pPr lvl="1" algn="ctr">
              <a:lnSpc>
                <a:spcPct val="100000"/>
              </a:lnSpc>
              <a:spcBef>
                <a:spcPts val="0"/>
              </a:spcBef>
              <a:spcAft>
                <a:spcPts val="0"/>
              </a:spcAft>
              <a:buSzPts val="8500"/>
              <a:buNone/>
              <a:defRPr sz="8500"/>
            </a:lvl2pPr>
            <a:lvl3pPr lvl="2" algn="ctr">
              <a:lnSpc>
                <a:spcPct val="100000"/>
              </a:lnSpc>
              <a:spcBef>
                <a:spcPts val="0"/>
              </a:spcBef>
              <a:spcAft>
                <a:spcPts val="0"/>
              </a:spcAft>
              <a:buSzPts val="8500"/>
              <a:buNone/>
              <a:defRPr sz="8500"/>
            </a:lvl3pPr>
            <a:lvl4pPr lvl="3" algn="ctr">
              <a:lnSpc>
                <a:spcPct val="100000"/>
              </a:lnSpc>
              <a:spcBef>
                <a:spcPts val="0"/>
              </a:spcBef>
              <a:spcAft>
                <a:spcPts val="0"/>
              </a:spcAft>
              <a:buSzPts val="8500"/>
              <a:buNone/>
              <a:defRPr sz="8500"/>
            </a:lvl4pPr>
            <a:lvl5pPr lvl="4" algn="ctr">
              <a:lnSpc>
                <a:spcPct val="100000"/>
              </a:lnSpc>
              <a:spcBef>
                <a:spcPts val="0"/>
              </a:spcBef>
              <a:spcAft>
                <a:spcPts val="0"/>
              </a:spcAft>
              <a:buSzPts val="8500"/>
              <a:buNone/>
              <a:defRPr sz="8500"/>
            </a:lvl5pPr>
            <a:lvl6pPr lvl="5" algn="ctr">
              <a:lnSpc>
                <a:spcPct val="100000"/>
              </a:lnSpc>
              <a:spcBef>
                <a:spcPts val="0"/>
              </a:spcBef>
              <a:spcAft>
                <a:spcPts val="0"/>
              </a:spcAft>
              <a:buSzPts val="8500"/>
              <a:buNone/>
              <a:defRPr sz="8500"/>
            </a:lvl6pPr>
            <a:lvl7pPr lvl="6" algn="ctr">
              <a:lnSpc>
                <a:spcPct val="100000"/>
              </a:lnSpc>
              <a:spcBef>
                <a:spcPts val="0"/>
              </a:spcBef>
              <a:spcAft>
                <a:spcPts val="0"/>
              </a:spcAft>
              <a:buSzPts val="8500"/>
              <a:buNone/>
              <a:defRPr sz="8500"/>
            </a:lvl7pPr>
            <a:lvl8pPr lvl="7" algn="ctr">
              <a:lnSpc>
                <a:spcPct val="100000"/>
              </a:lnSpc>
              <a:spcBef>
                <a:spcPts val="0"/>
              </a:spcBef>
              <a:spcAft>
                <a:spcPts val="0"/>
              </a:spcAft>
              <a:buSzPts val="8500"/>
              <a:buNone/>
              <a:defRPr sz="8500"/>
            </a:lvl8pPr>
            <a:lvl9pPr lvl="8" algn="ctr">
              <a:lnSpc>
                <a:spcPct val="100000"/>
              </a:lnSpc>
              <a:spcBef>
                <a:spcPts val="0"/>
              </a:spcBef>
              <a:spcAft>
                <a:spcPts val="0"/>
              </a:spcAft>
              <a:buSzPts val="8500"/>
              <a:buNone/>
              <a:defRPr sz="8500"/>
            </a:lvl9pPr>
          </a:lstStyle>
          <a:p/>
        </p:txBody>
      </p:sp>
      <p:sp>
        <p:nvSpPr>
          <p:cNvPr id="98" name="Google Shape;98;p12"/>
          <p:cNvSpPr txBox="1"/>
          <p:nvPr>
            <p:ph idx="1" type="subTitle"/>
          </p:nvPr>
        </p:nvSpPr>
        <p:spPr>
          <a:xfrm>
            <a:off x="2299500" y="2891563"/>
            <a:ext cx="4545000" cy="55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9" name="Google Shape;99;p12"/>
          <p:cNvSpPr/>
          <p:nvPr/>
        </p:nvSpPr>
        <p:spPr>
          <a:xfrm rot="10800000">
            <a:off x="7906075" y="127378"/>
            <a:ext cx="1712700" cy="5192775"/>
          </a:xfrm>
          <a:custGeom>
            <a:rect b="b" l="l" r="r" t="t"/>
            <a:pathLst>
              <a:path extrusionOk="0" h="207711" w="68508">
                <a:moveTo>
                  <a:pt x="5175" y="204351"/>
                </a:moveTo>
                <a:cubicBezTo>
                  <a:pt x="15191" y="223790"/>
                  <a:pt x="62802" y="152891"/>
                  <a:pt x="67933" y="133008"/>
                </a:cubicBezTo>
                <a:cubicBezTo>
                  <a:pt x="73064" y="113125"/>
                  <a:pt x="40304" y="104293"/>
                  <a:pt x="35962" y="85051"/>
                </a:cubicBezTo>
                <a:cubicBezTo>
                  <a:pt x="31620" y="65809"/>
                  <a:pt x="46569" y="29003"/>
                  <a:pt x="41882" y="17557"/>
                </a:cubicBezTo>
                <a:cubicBezTo>
                  <a:pt x="37195" y="6111"/>
                  <a:pt x="13957" y="-14759"/>
                  <a:pt x="7839" y="16373"/>
                </a:cubicBezTo>
                <a:cubicBezTo>
                  <a:pt x="1721" y="47505"/>
                  <a:pt x="-4841" y="184912"/>
                  <a:pt x="5175" y="204351"/>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2"/>
          <p:cNvSpPr/>
          <p:nvPr/>
        </p:nvSpPr>
        <p:spPr>
          <a:xfrm>
            <a:off x="8125768" y="-283486"/>
            <a:ext cx="1704900" cy="5361125"/>
          </a:xfrm>
          <a:custGeom>
            <a:rect b="b" l="l" r="r" t="t"/>
            <a:pathLst>
              <a:path extrusionOk="0" h="214445" w="68196">
                <a:moveTo>
                  <a:pt x="9" y="8379"/>
                </a:moveTo>
                <a:cubicBezTo>
                  <a:pt x="-139" y="20122"/>
                  <a:pt x="28723" y="48836"/>
                  <a:pt x="29315" y="74985"/>
                </a:cubicBezTo>
                <a:cubicBezTo>
                  <a:pt x="29907" y="101134"/>
                  <a:pt x="-1965" y="143220"/>
                  <a:pt x="3561" y="165274"/>
                </a:cubicBezTo>
                <a:cubicBezTo>
                  <a:pt x="9087" y="187328"/>
                  <a:pt x="52702" y="231584"/>
                  <a:pt x="62471" y="207310"/>
                </a:cubicBezTo>
                <a:cubicBezTo>
                  <a:pt x="72240" y="183036"/>
                  <a:pt x="67553" y="53425"/>
                  <a:pt x="62175" y="19628"/>
                </a:cubicBezTo>
                <a:cubicBezTo>
                  <a:pt x="56797" y="-14169"/>
                  <a:pt x="40565" y="6405"/>
                  <a:pt x="30204" y="4530"/>
                </a:cubicBezTo>
                <a:cubicBezTo>
                  <a:pt x="19843" y="2655"/>
                  <a:pt x="157" y="-3363"/>
                  <a:pt x="9" y="837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2"/>
          <p:cNvSpPr/>
          <p:nvPr/>
        </p:nvSpPr>
        <p:spPr>
          <a:xfrm>
            <a:off x="-728815" y="-239067"/>
            <a:ext cx="1712700" cy="5192775"/>
          </a:xfrm>
          <a:custGeom>
            <a:rect b="b" l="l" r="r" t="t"/>
            <a:pathLst>
              <a:path extrusionOk="0" h="207711" w="68508">
                <a:moveTo>
                  <a:pt x="5175" y="204351"/>
                </a:moveTo>
                <a:cubicBezTo>
                  <a:pt x="15191" y="223790"/>
                  <a:pt x="62802" y="152891"/>
                  <a:pt x="67933" y="133008"/>
                </a:cubicBezTo>
                <a:cubicBezTo>
                  <a:pt x="73064" y="113125"/>
                  <a:pt x="40304" y="104293"/>
                  <a:pt x="35962" y="85051"/>
                </a:cubicBezTo>
                <a:cubicBezTo>
                  <a:pt x="31620" y="65809"/>
                  <a:pt x="46569" y="29003"/>
                  <a:pt x="41882" y="17557"/>
                </a:cubicBezTo>
                <a:cubicBezTo>
                  <a:pt x="37195" y="6111"/>
                  <a:pt x="13957" y="-14759"/>
                  <a:pt x="7839" y="16373"/>
                </a:cubicBezTo>
                <a:cubicBezTo>
                  <a:pt x="1721" y="47505"/>
                  <a:pt x="-4841" y="184912"/>
                  <a:pt x="5175" y="204351"/>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p:nvPr/>
        </p:nvSpPr>
        <p:spPr>
          <a:xfrm rot="10800000">
            <a:off x="-686732" y="-283486"/>
            <a:ext cx="1704900" cy="5361125"/>
          </a:xfrm>
          <a:custGeom>
            <a:rect b="b" l="l" r="r" t="t"/>
            <a:pathLst>
              <a:path extrusionOk="0" h="214445" w="68196">
                <a:moveTo>
                  <a:pt x="9" y="8379"/>
                </a:moveTo>
                <a:cubicBezTo>
                  <a:pt x="-139" y="20122"/>
                  <a:pt x="28723" y="48836"/>
                  <a:pt x="29315" y="74985"/>
                </a:cubicBezTo>
                <a:cubicBezTo>
                  <a:pt x="29907" y="101134"/>
                  <a:pt x="-1965" y="143220"/>
                  <a:pt x="3561" y="165274"/>
                </a:cubicBezTo>
                <a:cubicBezTo>
                  <a:pt x="9087" y="187328"/>
                  <a:pt x="52702" y="231584"/>
                  <a:pt x="62471" y="207310"/>
                </a:cubicBezTo>
                <a:cubicBezTo>
                  <a:pt x="72240" y="183036"/>
                  <a:pt x="67553" y="53425"/>
                  <a:pt x="62175" y="19628"/>
                </a:cubicBezTo>
                <a:cubicBezTo>
                  <a:pt x="56797" y="-14169"/>
                  <a:pt x="40565" y="6405"/>
                  <a:pt x="30204" y="4530"/>
                </a:cubicBezTo>
                <a:cubicBezTo>
                  <a:pt x="19843" y="2655"/>
                  <a:pt x="157" y="-3363"/>
                  <a:pt x="9" y="837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103" name="Shape 103"/>
        <p:cNvGrpSpPr/>
        <p:nvPr/>
      </p:nvGrpSpPr>
      <p:grpSpPr>
        <a:xfrm>
          <a:off x="0" y="0"/>
          <a:ext cx="0" cy="0"/>
          <a:chOff x="0" y="0"/>
          <a:chExt cx="0" cy="0"/>
        </a:xfrm>
      </p:grpSpPr>
      <p:sp>
        <p:nvSpPr>
          <p:cNvPr id="104" name="Google Shape;104;p13"/>
          <p:cNvSpPr txBox="1"/>
          <p:nvPr>
            <p:ph hasCustomPrompt="1" type="title"/>
          </p:nvPr>
        </p:nvSpPr>
        <p:spPr>
          <a:xfrm>
            <a:off x="816025" y="1488950"/>
            <a:ext cx="7512000" cy="1815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5" name="Google Shape;105;p13"/>
          <p:cNvSpPr txBox="1"/>
          <p:nvPr>
            <p:ph idx="1" type="body"/>
          </p:nvPr>
        </p:nvSpPr>
        <p:spPr>
          <a:xfrm>
            <a:off x="1902625" y="3169527"/>
            <a:ext cx="5338800" cy="4113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106" name="Google Shape;106;p13"/>
          <p:cNvSpPr/>
          <p:nvPr/>
        </p:nvSpPr>
        <p:spPr>
          <a:xfrm rot="10800000">
            <a:off x="-376252" y="4388842"/>
            <a:ext cx="8720150" cy="1185650"/>
          </a:xfrm>
          <a:custGeom>
            <a:rect b="b" l="l" r="r" t="t"/>
            <a:pathLst>
              <a:path extrusionOk="0" h="47426" w="348806">
                <a:moveTo>
                  <a:pt x="4767" y="3598"/>
                </a:moveTo>
                <a:cubicBezTo>
                  <a:pt x="-23010" y="10949"/>
                  <a:pt x="79120" y="43710"/>
                  <a:pt x="111042" y="47114"/>
                </a:cubicBezTo>
                <a:cubicBezTo>
                  <a:pt x="142964" y="50518"/>
                  <a:pt x="168175" y="24814"/>
                  <a:pt x="196298" y="24024"/>
                </a:cubicBezTo>
                <a:cubicBezTo>
                  <a:pt x="224421" y="23235"/>
                  <a:pt x="256688" y="39565"/>
                  <a:pt x="279778" y="42377"/>
                </a:cubicBezTo>
                <a:cubicBezTo>
                  <a:pt x="302868" y="45189"/>
                  <a:pt x="324034" y="46719"/>
                  <a:pt x="334839" y="40897"/>
                </a:cubicBezTo>
                <a:cubicBezTo>
                  <a:pt x="345644" y="35075"/>
                  <a:pt x="354130" y="13761"/>
                  <a:pt x="344608" y="7446"/>
                </a:cubicBezTo>
                <a:cubicBezTo>
                  <a:pt x="335086" y="1131"/>
                  <a:pt x="334346" y="3647"/>
                  <a:pt x="277706" y="3006"/>
                </a:cubicBezTo>
                <a:cubicBezTo>
                  <a:pt x="221066" y="2365"/>
                  <a:pt x="32544" y="-3753"/>
                  <a:pt x="4767" y="3598"/>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rot="10800000">
            <a:off x="-327864" y="4411131"/>
            <a:ext cx="6149225" cy="1175950"/>
          </a:xfrm>
          <a:custGeom>
            <a:rect b="b" l="l" r="r" t="t"/>
            <a:pathLst>
              <a:path extrusionOk="0" h="47038" w="245969">
                <a:moveTo>
                  <a:pt x="243115" y="4693"/>
                </a:moveTo>
                <a:cubicBezTo>
                  <a:pt x="263788" y="11551"/>
                  <a:pt x="166592" y="46828"/>
                  <a:pt x="126480" y="47025"/>
                </a:cubicBezTo>
                <a:cubicBezTo>
                  <a:pt x="86368" y="47222"/>
                  <a:pt x="-16995" y="12932"/>
                  <a:pt x="2444" y="5877"/>
                </a:cubicBezTo>
                <a:cubicBezTo>
                  <a:pt x="21883" y="-1178"/>
                  <a:pt x="222442" y="-2165"/>
                  <a:pt x="243115" y="4693"/>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1242548" y="-414744"/>
            <a:ext cx="8720150" cy="1185650"/>
          </a:xfrm>
          <a:custGeom>
            <a:rect b="b" l="l" r="r" t="t"/>
            <a:pathLst>
              <a:path extrusionOk="0" h="47426" w="348806">
                <a:moveTo>
                  <a:pt x="4767" y="3598"/>
                </a:moveTo>
                <a:cubicBezTo>
                  <a:pt x="-23010" y="10949"/>
                  <a:pt x="79120" y="43710"/>
                  <a:pt x="111042" y="47114"/>
                </a:cubicBezTo>
                <a:cubicBezTo>
                  <a:pt x="142964" y="50518"/>
                  <a:pt x="168175" y="24814"/>
                  <a:pt x="196298" y="24024"/>
                </a:cubicBezTo>
                <a:cubicBezTo>
                  <a:pt x="224421" y="23235"/>
                  <a:pt x="256688" y="39565"/>
                  <a:pt x="279778" y="42377"/>
                </a:cubicBezTo>
                <a:cubicBezTo>
                  <a:pt x="302868" y="45189"/>
                  <a:pt x="324034" y="46719"/>
                  <a:pt x="334839" y="40897"/>
                </a:cubicBezTo>
                <a:cubicBezTo>
                  <a:pt x="345644" y="35075"/>
                  <a:pt x="354130" y="13761"/>
                  <a:pt x="344608" y="7446"/>
                </a:cubicBezTo>
                <a:cubicBezTo>
                  <a:pt x="335086" y="1131"/>
                  <a:pt x="334346" y="3647"/>
                  <a:pt x="277706" y="3006"/>
                </a:cubicBezTo>
                <a:cubicBezTo>
                  <a:pt x="221066" y="2365"/>
                  <a:pt x="32544" y="-3753"/>
                  <a:pt x="4767" y="3598"/>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3765085" y="-427333"/>
            <a:ext cx="6149225" cy="1175950"/>
          </a:xfrm>
          <a:custGeom>
            <a:rect b="b" l="l" r="r" t="t"/>
            <a:pathLst>
              <a:path extrusionOk="0" h="47038" w="245969">
                <a:moveTo>
                  <a:pt x="243115" y="4693"/>
                </a:moveTo>
                <a:cubicBezTo>
                  <a:pt x="263788" y="11551"/>
                  <a:pt x="166592" y="46828"/>
                  <a:pt x="126480" y="47025"/>
                </a:cubicBezTo>
                <a:cubicBezTo>
                  <a:pt x="86368" y="47222"/>
                  <a:pt x="-16995" y="12932"/>
                  <a:pt x="2444" y="5877"/>
                </a:cubicBezTo>
                <a:cubicBezTo>
                  <a:pt x="21883" y="-1178"/>
                  <a:pt x="222442" y="-2165"/>
                  <a:pt x="243115" y="4693"/>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4"/>
          <p:cNvSpPr/>
          <p:nvPr/>
        </p:nvSpPr>
        <p:spPr>
          <a:xfrm>
            <a:off x="6481854" y="-292524"/>
            <a:ext cx="3861300" cy="1817175"/>
          </a:xfrm>
          <a:custGeom>
            <a:rect b="b" l="l" r="r" t="t"/>
            <a:pathLst>
              <a:path extrusionOk="0" h="72687" w="154452">
                <a:moveTo>
                  <a:pt x="151022" y="71499"/>
                </a:moveTo>
                <a:cubicBezTo>
                  <a:pt x="138589" y="78061"/>
                  <a:pt x="65223" y="55760"/>
                  <a:pt x="40603" y="45152"/>
                </a:cubicBezTo>
                <a:cubicBezTo>
                  <a:pt x="15983" y="34544"/>
                  <a:pt x="-9129" y="14415"/>
                  <a:pt x="3304" y="7853"/>
                </a:cubicBezTo>
                <a:cubicBezTo>
                  <a:pt x="15737" y="1291"/>
                  <a:pt x="90582" y="-4828"/>
                  <a:pt x="115202" y="5780"/>
                </a:cubicBezTo>
                <a:cubicBezTo>
                  <a:pt x="139822" y="16388"/>
                  <a:pt x="163455" y="64937"/>
                  <a:pt x="151022" y="71499"/>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5970834" y="-177327"/>
            <a:ext cx="3701375" cy="1235175"/>
          </a:xfrm>
          <a:custGeom>
            <a:rect b="b" l="l" r="r" t="t"/>
            <a:pathLst>
              <a:path extrusionOk="0" h="49407" w="148055">
                <a:moveTo>
                  <a:pt x="3715" y="4621"/>
                </a:moveTo>
                <a:cubicBezTo>
                  <a:pt x="-11805" y="11534"/>
                  <a:pt x="25918" y="43306"/>
                  <a:pt x="43544" y="47747"/>
                </a:cubicBezTo>
                <a:cubicBezTo>
                  <a:pt x="61170" y="52188"/>
                  <a:pt x="93766" y="31082"/>
                  <a:pt x="109469" y="31265"/>
                </a:cubicBezTo>
                <a:cubicBezTo>
                  <a:pt x="125172" y="31448"/>
                  <a:pt x="133230" y="53011"/>
                  <a:pt x="137762" y="48845"/>
                </a:cubicBezTo>
                <a:cubicBezTo>
                  <a:pt x="142294" y="44679"/>
                  <a:pt x="159004" y="13640"/>
                  <a:pt x="136663" y="6269"/>
                </a:cubicBezTo>
                <a:cubicBezTo>
                  <a:pt x="114322" y="-1102"/>
                  <a:pt x="19235" y="-2292"/>
                  <a:pt x="3715" y="4621"/>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txBox="1"/>
          <p:nvPr>
            <p:ph type="title"/>
          </p:nvPr>
        </p:nvSpPr>
        <p:spPr>
          <a:xfrm>
            <a:off x="692400" y="445025"/>
            <a:ext cx="621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7">
    <p:spTree>
      <p:nvGrpSpPr>
        <p:cNvPr id="114" name="Shape 114"/>
        <p:cNvGrpSpPr/>
        <p:nvPr/>
      </p:nvGrpSpPr>
      <p:grpSpPr>
        <a:xfrm>
          <a:off x="0" y="0"/>
          <a:ext cx="0" cy="0"/>
          <a:chOff x="0" y="0"/>
          <a:chExt cx="0" cy="0"/>
        </a:xfrm>
      </p:grpSpPr>
      <p:sp>
        <p:nvSpPr>
          <p:cNvPr id="115" name="Google Shape;115;p15"/>
          <p:cNvSpPr txBox="1"/>
          <p:nvPr>
            <p:ph idx="1" type="subTitle"/>
          </p:nvPr>
        </p:nvSpPr>
        <p:spPr>
          <a:xfrm>
            <a:off x="4810850" y="1280747"/>
            <a:ext cx="2316000" cy="497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30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3000"/>
              <a:buFont typeface="Anton"/>
              <a:buNone/>
              <a:defRPr b="0" sz="30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3000"/>
              <a:buFont typeface="Anton"/>
              <a:buNone/>
              <a:defRPr b="0" sz="3000">
                <a:solidFill>
                  <a:schemeClr val="dk2"/>
                </a:solidFill>
                <a:latin typeface="Anton"/>
                <a:ea typeface="Anton"/>
                <a:cs typeface="Anton"/>
                <a:sym typeface="Anton"/>
              </a:defRPr>
            </a:lvl9pPr>
          </a:lstStyle>
          <a:p/>
        </p:txBody>
      </p:sp>
      <p:sp>
        <p:nvSpPr>
          <p:cNvPr id="116" name="Google Shape;116;p15"/>
          <p:cNvSpPr txBox="1"/>
          <p:nvPr>
            <p:ph idx="2" type="subTitle"/>
          </p:nvPr>
        </p:nvSpPr>
        <p:spPr>
          <a:xfrm>
            <a:off x="4810850" y="1719925"/>
            <a:ext cx="23160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117" name="Google Shape;117;p15"/>
          <p:cNvSpPr txBox="1"/>
          <p:nvPr>
            <p:ph idx="3" type="subTitle"/>
          </p:nvPr>
        </p:nvSpPr>
        <p:spPr>
          <a:xfrm>
            <a:off x="2017150" y="1280747"/>
            <a:ext cx="2316000" cy="4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3000"/>
              <a:buFont typeface="Anton"/>
              <a:buNone/>
              <a:defRPr b="0" sz="30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3000"/>
              <a:buFont typeface="Anton"/>
              <a:buNone/>
              <a:defRPr b="0" sz="3000">
                <a:solidFill>
                  <a:schemeClr val="dk2"/>
                </a:solidFill>
                <a:latin typeface="Anton"/>
                <a:ea typeface="Anton"/>
                <a:cs typeface="Anton"/>
                <a:sym typeface="Anton"/>
              </a:defRPr>
            </a:lvl9pPr>
          </a:lstStyle>
          <a:p/>
        </p:txBody>
      </p:sp>
      <p:sp>
        <p:nvSpPr>
          <p:cNvPr id="118" name="Google Shape;118;p15"/>
          <p:cNvSpPr txBox="1"/>
          <p:nvPr>
            <p:ph idx="4" type="subTitle"/>
          </p:nvPr>
        </p:nvSpPr>
        <p:spPr>
          <a:xfrm>
            <a:off x="2017150" y="1719925"/>
            <a:ext cx="2316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119" name="Google Shape;119;p15"/>
          <p:cNvSpPr/>
          <p:nvPr/>
        </p:nvSpPr>
        <p:spPr>
          <a:xfrm flipH="1">
            <a:off x="7262309" y="3050398"/>
            <a:ext cx="2226975" cy="3225150"/>
          </a:xfrm>
          <a:custGeom>
            <a:rect b="b" l="l" r="r" t="t"/>
            <a:pathLst>
              <a:path extrusionOk="0" h="129006" w="89079">
                <a:moveTo>
                  <a:pt x="11606" y="1026"/>
                </a:moveTo>
                <a:cubicBezTo>
                  <a:pt x="21572" y="-8003"/>
                  <a:pt x="57590" y="48637"/>
                  <a:pt x="66372" y="65560"/>
                </a:cubicBezTo>
                <a:cubicBezTo>
                  <a:pt x="75154" y="82483"/>
                  <a:pt x="60846" y="93634"/>
                  <a:pt x="64300" y="102564"/>
                </a:cubicBezTo>
                <a:cubicBezTo>
                  <a:pt x="67754" y="111494"/>
                  <a:pt x="96715" y="116280"/>
                  <a:pt x="87094" y="119141"/>
                </a:cubicBezTo>
                <a:cubicBezTo>
                  <a:pt x="77473" y="122003"/>
                  <a:pt x="19155" y="139419"/>
                  <a:pt x="6574" y="119733"/>
                </a:cubicBezTo>
                <a:cubicBezTo>
                  <a:pt x="-6007" y="100047"/>
                  <a:pt x="1640" y="10055"/>
                  <a:pt x="11606" y="1026"/>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5"/>
          <p:cNvSpPr/>
          <p:nvPr/>
        </p:nvSpPr>
        <p:spPr>
          <a:xfrm flipH="1">
            <a:off x="8291706" y="3324676"/>
            <a:ext cx="1660950" cy="2826150"/>
          </a:xfrm>
          <a:custGeom>
            <a:rect b="b" l="l" r="r" t="t"/>
            <a:pathLst>
              <a:path extrusionOk="0" h="113046" w="66438">
                <a:moveTo>
                  <a:pt x="17411" y="712"/>
                </a:moveTo>
                <a:cubicBezTo>
                  <a:pt x="28167" y="-6047"/>
                  <a:pt x="61273" y="39245"/>
                  <a:pt x="65664" y="57253"/>
                </a:cubicBezTo>
                <a:cubicBezTo>
                  <a:pt x="70055" y="75261"/>
                  <a:pt x="54514" y="102003"/>
                  <a:pt x="43758" y="108762"/>
                </a:cubicBezTo>
                <a:cubicBezTo>
                  <a:pt x="33002" y="115521"/>
                  <a:pt x="5521" y="115817"/>
                  <a:pt x="1130" y="97809"/>
                </a:cubicBezTo>
                <a:cubicBezTo>
                  <a:pt x="-3261" y="79801"/>
                  <a:pt x="6655" y="7471"/>
                  <a:pt x="17411" y="71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5"/>
          <p:cNvSpPr txBox="1"/>
          <p:nvPr>
            <p:ph type="title"/>
          </p:nvPr>
        </p:nvSpPr>
        <p:spPr>
          <a:xfrm>
            <a:off x="2508150" y="445025"/>
            <a:ext cx="41277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22" name="Google Shape;122;p15"/>
          <p:cNvSpPr/>
          <p:nvPr/>
        </p:nvSpPr>
        <p:spPr>
          <a:xfrm rot="3144145">
            <a:off x="-957841" y="-179963"/>
            <a:ext cx="2226932" cy="3225088"/>
          </a:xfrm>
          <a:custGeom>
            <a:rect b="b" l="l" r="r" t="t"/>
            <a:pathLst>
              <a:path extrusionOk="0" h="129006" w="89079">
                <a:moveTo>
                  <a:pt x="11606" y="1026"/>
                </a:moveTo>
                <a:cubicBezTo>
                  <a:pt x="21572" y="-8003"/>
                  <a:pt x="57590" y="48637"/>
                  <a:pt x="66372" y="65560"/>
                </a:cubicBezTo>
                <a:cubicBezTo>
                  <a:pt x="75154" y="82483"/>
                  <a:pt x="60846" y="93634"/>
                  <a:pt x="64300" y="102564"/>
                </a:cubicBezTo>
                <a:cubicBezTo>
                  <a:pt x="67754" y="111494"/>
                  <a:pt x="96715" y="116280"/>
                  <a:pt x="87094" y="119141"/>
                </a:cubicBezTo>
                <a:cubicBezTo>
                  <a:pt x="77473" y="122003"/>
                  <a:pt x="19155" y="139419"/>
                  <a:pt x="6574" y="119733"/>
                </a:cubicBezTo>
                <a:cubicBezTo>
                  <a:pt x="-6007" y="100047"/>
                  <a:pt x="1640" y="10055"/>
                  <a:pt x="11606" y="1026"/>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rot="3144145">
            <a:off x="-1189467" y="-526191"/>
            <a:ext cx="1660918" cy="2826095"/>
          </a:xfrm>
          <a:custGeom>
            <a:rect b="b" l="l" r="r" t="t"/>
            <a:pathLst>
              <a:path extrusionOk="0" h="113046" w="66438">
                <a:moveTo>
                  <a:pt x="17411" y="712"/>
                </a:moveTo>
                <a:cubicBezTo>
                  <a:pt x="28167" y="-6047"/>
                  <a:pt x="61273" y="39245"/>
                  <a:pt x="65664" y="57253"/>
                </a:cubicBezTo>
                <a:cubicBezTo>
                  <a:pt x="70055" y="75261"/>
                  <a:pt x="54514" y="102003"/>
                  <a:pt x="43758" y="108762"/>
                </a:cubicBezTo>
                <a:cubicBezTo>
                  <a:pt x="33002" y="115521"/>
                  <a:pt x="5521" y="115817"/>
                  <a:pt x="1130" y="97809"/>
                </a:cubicBezTo>
                <a:cubicBezTo>
                  <a:pt x="-3261" y="79801"/>
                  <a:pt x="6655" y="7471"/>
                  <a:pt x="17411" y="71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txBox="1"/>
          <p:nvPr>
            <p:ph idx="5" type="subTitle"/>
          </p:nvPr>
        </p:nvSpPr>
        <p:spPr>
          <a:xfrm>
            <a:off x="4810850" y="3014297"/>
            <a:ext cx="2316000" cy="4971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30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3000"/>
              <a:buFont typeface="Anton"/>
              <a:buNone/>
              <a:defRPr b="0" sz="30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3000"/>
              <a:buFont typeface="Anton"/>
              <a:buNone/>
              <a:defRPr b="0" sz="3000">
                <a:solidFill>
                  <a:schemeClr val="dk2"/>
                </a:solidFill>
                <a:latin typeface="Anton"/>
                <a:ea typeface="Anton"/>
                <a:cs typeface="Anton"/>
                <a:sym typeface="Anton"/>
              </a:defRPr>
            </a:lvl9pPr>
          </a:lstStyle>
          <a:p/>
        </p:txBody>
      </p:sp>
      <p:sp>
        <p:nvSpPr>
          <p:cNvPr id="125" name="Google Shape;125;p15"/>
          <p:cNvSpPr txBox="1"/>
          <p:nvPr>
            <p:ph idx="6" type="subTitle"/>
          </p:nvPr>
        </p:nvSpPr>
        <p:spPr>
          <a:xfrm>
            <a:off x="4810850" y="3453475"/>
            <a:ext cx="23160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126" name="Google Shape;126;p15"/>
          <p:cNvSpPr txBox="1"/>
          <p:nvPr>
            <p:ph idx="7" type="subTitle"/>
          </p:nvPr>
        </p:nvSpPr>
        <p:spPr>
          <a:xfrm>
            <a:off x="2017150" y="3014297"/>
            <a:ext cx="2316000" cy="497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30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3000"/>
              <a:buFont typeface="Anton"/>
              <a:buNone/>
              <a:defRPr b="0" sz="30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3000"/>
              <a:buFont typeface="Anton"/>
              <a:buNone/>
              <a:defRPr b="0" sz="30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3000"/>
              <a:buFont typeface="Anton"/>
              <a:buNone/>
              <a:defRPr b="0" sz="3000">
                <a:solidFill>
                  <a:schemeClr val="dk2"/>
                </a:solidFill>
                <a:latin typeface="Anton"/>
                <a:ea typeface="Anton"/>
                <a:cs typeface="Anton"/>
                <a:sym typeface="Anton"/>
              </a:defRPr>
            </a:lvl9pPr>
          </a:lstStyle>
          <a:p/>
        </p:txBody>
      </p:sp>
      <p:sp>
        <p:nvSpPr>
          <p:cNvPr id="127" name="Google Shape;127;p15"/>
          <p:cNvSpPr txBox="1"/>
          <p:nvPr>
            <p:ph idx="8" type="subTitle"/>
          </p:nvPr>
        </p:nvSpPr>
        <p:spPr>
          <a:xfrm>
            <a:off x="2017150" y="3453475"/>
            <a:ext cx="2316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8" name="Shape 12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2">
    <p:spTree>
      <p:nvGrpSpPr>
        <p:cNvPr id="129" name="Shape 129"/>
        <p:cNvGrpSpPr/>
        <p:nvPr/>
      </p:nvGrpSpPr>
      <p:grpSpPr>
        <a:xfrm>
          <a:off x="0" y="0"/>
          <a:ext cx="0" cy="0"/>
          <a:chOff x="0" y="0"/>
          <a:chExt cx="0" cy="0"/>
        </a:xfrm>
      </p:grpSpPr>
      <p:sp>
        <p:nvSpPr>
          <p:cNvPr id="130" name="Google Shape;130;p17"/>
          <p:cNvSpPr txBox="1"/>
          <p:nvPr>
            <p:ph idx="1" type="body"/>
          </p:nvPr>
        </p:nvSpPr>
        <p:spPr>
          <a:xfrm>
            <a:off x="833400" y="678250"/>
            <a:ext cx="7477200" cy="675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3600">
                <a:latin typeface="Anton"/>
                <a:ea typeface="Anton"/>
                <a:cs typeface="Anton"/>
                <a:sym typeface="Anton"/>
              </a:defRPr>
            </a:lvl1pPr>
            <a:lvl2pPr indent="-317500" lvl="1" marL="914400" algn="ctr">
              <a:lnSpc>
                <a:spcPct val="100000"/>
              </a:lnSpc>
              <a:spcBef>
                <a:spcPts val="0"/>
              </a:spcBef>
              <a:spcAft>
                <a:spcPts val="0"/>
              </a:spcAft>
              <a:buSzPts val="1400"/>
              <a:buChar char="○"/>
              <a:defRPr sz="3600">
                <a:latin typeface="Anton"/>
                <a:ea typeface="Anton"/>
                <a:cs typeface="Anton"/>
                <a:sym typeface="Anton"/>
              </a:defRPr>
            </a:lvl2pPr>
            <a:lvl3pPr indent="-317500" lvl="2" marL="1371600" algn="ctr">
              <a:lnSpc>
                <a:spcPct val="100000"/>
              </a:lnSpc>
              <a:spcBef>
                <a:spcPts val="0"/>
              </a:spcBef>
              <a:spcAft>
                <a:spcPts val="0"/>
              </a:spcAft>
              <a:buSzPts val="1400"/>
              <a:buChar char="■"/>
              <a:defRPr sz="3600">
                <a:latin typeface="Anton"/>
                <a:ea typeface="Anton"/>
                <a:cs typeface="Anton"/>
                <a:sym typeface="Anton"/>
              </a:defRPr>
            </a:lvl3pPr>
            <a:lvl4pPr indent="-317500" lvl="3" marL="1828800" algn="ctr">
              <a:lnSpc>
                <a:spcPct val="100000"/>
              </a:lnSpc>
              <a:spcBef>
                <a:spcPts val="0"/>
              </a:spcBef>
              <a:spcAft>
                <a:spcPts val="0"/>
              </a:spcAft>
              <a:buSzPts val="1400"/>
              <a:buChar char="●"/>
              <a:defRPr sz="3600">
                <a:latin typeface="Anton"/>
                <a:ea typeface="Anton"/>
                <a:cs typeface="Anton"/>
                <a:sym typeface="Anton"/>
              </a:defRPr>
            </a:lvl4pPr>
            <a:lvl5pPr indent="-317500" lvl="4" marL="2286000" algn="ctr">
              <a:lnSpc>
                <a:spcPct val="100000"/>
              </a:lnSpc>
              <a:spcBef>
                <a:spcPts val="0"/>
              </a:spcBef>
              <a:spcAft>
                <a:spcPts val="0"/>
              </a:spcAft>
              <a:buSzPts val="1400"/>
              <a:buChar char="○"/>
              <a:defRPr sz="3600">
                <a:latin typeface="Anton"/>
                <a:ea typeface="Anton"/>
                <a:cs typeface="Anton"/>
                <a:sym typeface="Anton"/>
              </a:defRPr>
            </a:lvl5pPr>
            <a:lvl6pPr indent="-317500" lvl="5" marL="2743200" algn="ctr">
              <a:lnSpc>
                <a:spcPct val="100000"/>
              </a:lnSpc>
              <a:spcBef>
                <a:spcPts val="0"/>
              </a:spcBef>
              <a:spcAft>
                <a:spcPts val="0"/>
              </a:spcAft>
              <a:buSzPts val="1400"/>
              <a:buChar char="■"/>
              <a:defRPr sz="3600">
                <a:latin typeface="Anton"/>
                <a:ea typeface="Anton"/>
                <a:cs typeface="Anton"/>
                <a:sym typeface="Anton"/>
              </a:defRPr>
            </a:lvl6pPr>
            <a:lvl7pPr indent="-317500" lvl="6" marL="3200400" algn="ctr">
              <a:lnSpc>
                <a:spcPct val="100000"/>
              </a:lnSpc>
              <a:spcBef>
                <a:spcPts val="0"/>
              </a:spcBef>
              <a:spcAft>
                <a:spcPts val="0"/>
              </a:spcAft>
              <a:buSzPts val="1400"/>
              <a:buChar char="●"/>
              <a:defRPr sz="3600">
                <a:latin typeface="Anton"/>
                <a:ea typeface="Anton"/>
                <a:cs typeface="Anton"/>
                <a:sym typeface="Anton"/>
              </a:defRPr>
            </a:lvl7pPr>
            <a:lvl8pPr indent="-317500" lvl="7" marL="3657600" algn="ctr">
              <a:lnSpc>
                <a:spcPct val="100000"/>
              </a:lnSpc>
              <a:spcBef>
                <a:spcPts val="0"/>
              </a:spcBef>
              <a:spcAft>
                <a:spcPts val="0"/>
              </a:spcAft>
              <a:buSzPts val="1400"/>
              <a:buChar char="○"/>
              <a:defRPr sz="3600">
                <a:latin typeface="Anton"/>
                <a:ea typeface="Anton"/>
                <a:cs typeface="Anton"/>
                <a:sym typeface="Anton"/>
              </a:defRPr>
            </a:lvl8pPr>
            <a:lvl9pPr indent="-317500" lvl="8" marL="4114800" algn="ctr">
              <a:lnSpc>
                <a:spcPct val="100000"/>
              </a:lnSpc>
              <a:spcBef>
                <a:spcPts val="0"/>
              </a:spcBef>
              <a:spcAft>
                <a:spcPts val="0"/>
              </a:spcAft>
              <a:buSzPts val="1400"/>
              <a:buChar char="■"/>
              <a:defRPr sz="3600">
                <a:latin typeface="Anton"/>
                <a:ea typeface="Anton"/>
                <a:cs typeface="Anton"/>
                <a:sym typeface="Anton"/>
              </a:defRPr>
            </a:lvl9pPr>
          </a:lstStyle>
          <a:p/>
        </p:txBody>
      </p:sp>
      <p:sp>
        <p:nvSpPr>
          <p:cNvPr id="131" name="Google Shape;131;p17"/>
          <p:cNvSpPr/>
          <p:nvPr/>
        </p:nvSpPr>
        <p:spPr>
          <a:xfrm>
            <a:off x="-365702" y="3547189"/>
            <a:ext cx="1423325" cy="1871025"/>
          </a:xfrm>
          <a:custGeom>
            <a:rect b="b" l="l" r="r" t="t"/>
            <a:pathLst>
              <a:path extrusionOk="0" h="74841" w="56933">
                <a:moveTo>
                  <a:pt x="7819" y="1686"/>
                </a:moveTo>
                <a:cubicBezTo>
                  <a:pt x="14282" y="-5715"/>
                  <a:pt x="34906" y="13330"/>
                  <a:pt x="42751" y="24184"/>
                </a:cubicBezTo>
                <a:cubicBezTo>
                  <a:pt x="50596" y="35038"/>
                  <a:pt x="61351" y="59411"/>
                  <a:pt x="54888" y="66812"/>
                </a:cubicBezTo>
                <a:cubicBezTo>
                  <a:pt x="48425" y="74213"/>
                  <a:pt x="11816" y="79442"/>
                  <a:pt x="3971" y="68588"/>
                </a:cubicBezTo>
                <a:cubicBezTo>
                  <a:pt x="-3874" y="57734"/>
                  <a:pt x="1356" y="9087"/>
                  <a:pt x="7819" y="16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rot="-859101">
            <a:off x="-648468" y="3007915"/>
            <a:ext cx="1621839" cy="2506755"/>
          </a:xfrm>
          <a:custGeom>
            <a:rect b="b" l="l" r="r" t="t"/>
            <a:pathLst>
              <a:path extrusionOk="0" h="100274" w="64876">
                <a:moveTo>
                  <a:pt x="15873" y="1347"/>
                </a:moveTo>
                <a:cubicBezTo>
                  <a:pt x="26382" y="-7336"/>
                  <a:pt x="60426" y="29962"/>
                  <a:pt x="64422" y="40718"/>
                </a:cubicBezTo>
                <a:cubicBezTo>
                  <a:pt x="68419" y="51474"/>
                  <a:pt x="43207" y="57395"/>
                  <a:pt x="39852" y="65881"/>
                </a:cubicBezTo>
                <a:cubicBezTo>
                  <a:pt x="36497" y="74367"/>
                  <a:pt x="50706" y="87145"/>
                  <a:pt x="44292" y="91635"/>
                </a:cubicBezTo>
                <a:cubicBezTo>
                  <a:pt x="37878" y="96125"/>
                  <a:pt x="6105" y="107867"/>
                  <a:pt x="1368" y="92819"/>
                </a:cubicBezTo>
                <a:cubicBezTo>
                  <a:pt x="-3368" y="77771"/>
                  <a:pt x="5364" y="10031"/>
                  <a:pt x="15873" y="1347"/>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p:nvPr/>
        </p:nvSpPr>
        <p:spPr>
          <a:xfrm>
            <a:off x="7663742" y="-253256"/>
            <a:ext cx="1912425" cy="2289675"/>
          </a:xfrm>
          <a:custGeom>
            <a:rect b="b" l="l" r="r" t="t"/>
            <a:pathLst>
              <a:path extrusionOk="0" h="91587" w="76497">
                <a:moveTo>
                  <a:pt x="73255" y="90650"/>
                </a:moveTo>
                <a:cubicBezTo>
                  <a:pt x="68765" y="97853"/>
                  <a:pt x="50708" y="58876"/>
                  <a:pt x="40396" y="51278"/>
                </a:cubicBezTo>
                <a:cubicBezTo>
                  <a:pt x="30084" y="43680"/>
                  <a:pt x="17503" y="52363"/>
                  <a:pt x="11385" y="45061"/>
                </a:cubicBezTo>
                <a:cubicBezTo>
                  <a:pt x="5267" y="37759"/>
                  <a:pt x="-5637" y="13633"/>
                  <a:pt x="3688" y="7466"/>
                </a:cubicBezTo>
                <a:cubicBezTo>
                  <a:pt x="13013" y="1299"/>
                  <a:pt x="55740" y="-5806"/>
                  <a:pt x="67334" y="8058"/>
                </a:cubicBezTo>
                <a:cubicBezTo>
                  <a:pt x="78929" y="21922"/>
                  <a:pt x="77745" y="83447"/>
                  <a:pt x="73255" y="90650"/>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7"/>
          <p:cNvSpPr/>
          <p:nvPr/>
        </p:nvSpPr>
        <p:spPr>
          <a:xfrm>
            <a:off x="6526258" y="-142354"/>
            <a:ext cx="3566925" cy="1293625"/>
          </a:xfrm>
          <a:custGeom>
            <a:rect b="b" l="l" r="r" t="t"/>
            <a:pathLst>
              <a:path extrusionOk="0" h="51745" w="142677">
                <a:moveTo>
                  <a:pt x="4192" y="4214"/>
                </a:moveTo>
                <a:cubicBezTo>
                  <a:pt x="-11695" y="7520"/>
                  <a:pt x="21905" y="21927"/>
                  <a:pt x="34979" y="24344"/>
                </a:cubicBezTo>
                <a:cubicBezTo>
                  <a:pt x="48054" y="26762"/>
                  <a:pt x="66407" y="14180"/>
                  <a:pt x="82639" y="18719"/>
                </a:cubicBezTo>
                <a:cubicBezTo>
                  <a:pt x="98871" y="23258"/>
                  <a:pt x="124429" y="53946"/>
                  <a:pt x="132372" y="51578"/>
                </a:cubicBezTo>
                <a:cubicBezTo>
                  <a:pt x="140316" y="49210"/>
                  <a:pt x="151663" y="12404"/>
                  <a:pt x="130300" y="4510"/>
                </a:cubicBezTo>
                <a:cubicBezTo>
                  <a:pt x="108937" y="-3384"/>
                  <a:pt x="20079" y="908"/>
                  <a:pt x="4192" y="421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sp>
        <p:nvSpPr>
          <p:cNvPr id="136" name="Google Shape;136;p18"/>
          <p:cNvSpPr txBox="1"/>
          <p:nvPr>
            <p:ph idx="1" type="body"/>
          </p:nvPr>
        </p:nvSpPr>
        <p:spPr>
          <a:xfrm>
            <a:off x="692400" y="768600"/>
            <a:ext cx="3654900" cy="12624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0"/>
              </a:spcBef>
              <a:spcAft>
                <a:spcPts val="0"/>
              </a:spcAft>
              <a:buSzPts val="1400"/>
              <a:buNone/>
              <a:defRPr b="0" sz="3600">
                <a:latin typeface="Anton"/>
                <a:ea typeface="Anton"/>
                <a:cs typeface="Anton"/>
                <a:sym typeface="Anton"/>
              </a:defRPr>
            </a:lvl1pPr>
          </a:lstStyle>
          <a:p/>
        </p:txBody>
      </p:sp>
      <p:sp>
        <p:nvSpPr>
          <p:cNvPr id="137" name="Google Shape;137;p18"/>
          <p:cNvSpPr/>
          <p:nvPr/>
        </p:nvSpPr>
        <p:spPr>
          <a:xfrm>
            <a:off x="2647477" y="3309723"/>
            <a:ext cx="7540050" cy="2101950"/>
          </a:xfrm>
          <a:custGeom>
            <a:rect b="b" l="l" r="r" t="t"/>
            <a:pathLst>
              <a:path extrusionOk="0" h="84078" w="301602">
                <a:moveTo>
                  <a:pt x="287522" y="4986"/>
                </a:moveTo>
                <a:cubicBezTo>
                  <a:pt x="277310" y="-6086"/>
                  <a:pt x="230067" y="3912"/>
                  <a:pt x="211740" y="11436"/>
                </a:cubicBezTo>
                <a:cubicBezTo>
                  <a:pt x="193413" y="18961"/>
                  <a:pt x="200991" y="43737"/>
                  <a:pt x="177558" y="50133"/>
                </a:cubicBezTo>
                <a:cubicBezTo>
                  <a:pt x="154125" y="56529"/>
                  <a:pt x="99197" y="45349"/>
                  <a:pt x="71141" y="49810"/>
                </a:cubicBezTo>
                <a:cubicBezTo>
                  <a:pt x="43086" y="54271"/>
                  <a:pt x="-24420" y="72222"/>
                  <a:pt x="9225" y="76898"/>
                </a:cubicBezTo>
                <a:cubicBezTo>
                  <a:pt x="42870" y="81574"/>
                  <a:pt x="226628" y="89851"/>
                  <a:pt x="273011" y="77866"/>
                </a:cubicBezTo>
                <a:cubicBezTo>
                  <a:pt x="319394" y="65881"/>
                  <a:pt x="297734" y="16058"/>
                  <a:pt x="287522" y="49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4476092" y="3960712"/>
            <a:ext cx="6236400" cy="1564875"/>
          </a:xfrm>
          <a:custGeom>
            <a:rect b="b" l="l" r="r" t="t"/>
            <a:pathLst>
              <a:path extrusionOk="0" h="62595" w="249456">
                <a:moveTo>
                  <a:pt x="240498" y="24738"/>
                </a:moveTo>
                <a:cubicBezTo>
                  <a:pt x="242487" y="19041"/>
                  <a:pt x="262427" y="27103"/>
                  <a:pt x="235016" y="23126"/>
                </a:cubicBezTo>
                <a:cubicBezTo>
                  <a:pt x="207606" y="19149"/>
                  <a:pt x="114195" y="-4714"/>
                  <a:pt x="76035" y="875"/>
                </a:cubicBezTo>
                <a:cubicBezTo>
                  <a:pt x="37875" y="6465"/>
                  <a:pt x="-18450" y="47258"/>
                  <a:pt x="6058" y="56663"/>
                </a:cubicBezTo>
                <a:cubicBezTo>
                  <a:pt x="30566" y="66069"/>
                  <a:pt x="184012" y="62629"/>
                  <a:pt x="223085" y="57308"/>
                </a:cubicBezTo>
                <a:cubicBezTo>
                  <a:pt x="262158" y="51987"/>
                  <a:pt x="238510" y="30435"/>
                  <a:pt x="240498" y="24738"/>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19"/>
          <p:cNvSpPr txBox="1"/>
          <p:nvPr>
            <p:ph type="title"/>
          </p:nvPr>
        </p:nvSpPr>
        <p:spPr>
          <a:xfrm>
            <a:off x="682565" y="445025"/>
            <a:ext cx="80640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1" name="Google Shape;141;p19"/>
          <p:cNvSpPr txBox="1"/>
          <p:nvPr>
            <p:ph idx="1" type="subTitle"/>
          </p:nvPr>
        </p:nvSpPr>
        <p:spPr>
          <a:xfrm>
            <a:off x="2741800" y="1116050"/>
            <a:ext cx="1725300" cy="357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2500"/>
              <a:buFont typeface="Anton"/>
              <a:buNone/>
              <a:defRPr b="0" sz="2500">
                <a:latin typeface="Anton"/>
                <a:ea typeface="Anton"/>
                <a:cs typeface="Anton"/>
                <a:sym typeface="Anton"/>
              </a:defRPr>
            </a:lvl1pPr>
            <a:lvl2pPr lvl="1" algn="ctr">
              <a:lnSpc>
                <a:spcPct val="115000"/>
              </a:lnSpc>
              <a:spcBef>
                <a:spcPts val="0"/>
              </a:spcBef>
              <a:spcAft>
                <a:spcPts val="0"/>
              </a:spcAft>
              <a:buClr>
                <a:schemeClr val="dk2"/>
              </a:buClr>
              <a:buSzPts val="2100"/>
              <a:buFont typeface="Lobster"/>
              <a:buNone/>
              <a:defRPr b="1" sz="2100">
                <a:solidFill>
                  <a:schemeClr val="dk2"/>
                </a:solidFill>
                <a:latin typeface="Lobster"/>
                <a:ea typeface="Lobster"/>
                <a:cs typeface="Lobster"/>
                <a:sym typeface="Lobster"/>
              </a:defRPr>
            </a:lvl2pPr>
            <a:lvl3pPr lvl="2" algn="ctr">
              <a:lnSpc>
                <a:spcPct val="115000"/>
              </a:lnSpc>
              <a:spcBef>
                <a:spcPts val="1600"/>
              </a:spcBef>
              <a:spcAft>
                <a:spcPts val="0"/>
              </a:spcAft>
              <a:buClr>
                <a:schemeClr val="dk2"/>
              </a:buClr>
              <a:buSzPts val="2100"/>
              <a:buFont typeface="Lobster"/>
              <a:buNone/>
              <a:defRPr b="1" sz="2100">
                <a:solidFill>
                  <a:schemeClr val="dk2"/>
                </a:solidFill>
                <a:latin typeface="Lobster"/>
                <a:ea typeface="Lobster"/>
                <a:cs typeface="Lobster"/>
                <a:sym typeface="Lobster"/>
              </a:defRPr>
            </a:lvl3pPr>
            <a:lvl4pPr lvl="3" algn="ctr">
              <a:lnSpc>
                <a:spcPct val="115000"/>
              </a:lnSpc>
              <a:spcBef>
                <a:spcPts val="1600"/>
              </a:spcBef>
              <a:spcAft>
                <a:spcPts val="0"/>
              </a:spcAft>
              <a:buClr>
                <a:schemeClr val="dk2"/>
              </a:buClr>
              <a:buSzPts val="2100"/>
              <a:buFont typeface="Lobster"/>
              <a:buNone/>
              <a:defRPr b="1" sz="2100">
                <a:solidFill>
                  <a:schemeClr val="dk2"/>
                </a:solidFill>
                <a:latin typeface="Lobster"/>
                <a:ea typeface="Lobster"/>
                <a:cs typeface="Lobster"/>
                <a:sym typeface="Lobster"/>
              </a:defRPr>
            </a:lvl4pPr>
            <a:lvl5pPr lvl="4" algn="ctr">
              <a:lnSpc>
                <a:spcPct val="115000"/>
              </a:lnSpc>
              <a:spcBef>
                <a:spcPts val="1600"/>
              </a:spcBef>
              <a:spcAft>
                <a:spcPts val="0"/>
              </a:spcAft>
              <a:buClr>
                <a:schemeClr val="dk2"/>
              </a:buClr>
              <a:buSzPts val="2100"/>
              <a:buFont typeface="Lobster"/>
              <a:buNone/>
              <a:defRPr b="1" sz="2100">
                <a:solidFill>
                  <a:schemeClr val="dk2"/>
                </a:solidFill>
                <a:latin typeface="Lobster"/>
                <a:ea typeface="Lobster"/>
                <a:cs typeface="Lobster"/>
                <a:sym typeface="Lobster"/>
              </a:defRPr>
            </a:lvl5pPr>
            <a:lvl6pPr lvl="5" algn="ctr">
              <a:lnSpc>
                <a:spcPct val="115000"/>
              </a:lnSpc>
              <a:spcBef>
                <a:spcPts val="1600"/>
              </a:spcBef>
              <a:spcAft>
                <a:spcPts val="0"/>
              </a:spcAft>
              <a:buClr>
                <a:schemeClr val="dk2"/>
              </a:buClr>
              <a:buSzPts val="2100"/>
              <a:buFont typeface="Lobster"/>
              <a:buNone/>
              <a:defRPr b="1" sz="2100">
                <a:solidFill>
                  <a:schemeClr val="dk2"/>
                </a:solidFill>
                <a:latin typeface="Lobster"/>
                <a:ea typeface="Lobster"/>
                <a:cs typeface="Lobster"/>
                <a:sym typeface="Lobster"/>
              </a:defRPr>
            </a:lvl6pPr>
            <a:lvl7pPr lvl="6" algn="ctr">
              <a:lnSpc>
                <a:spcPct val="115000"/>
              </a:lnSpc>
              <a:spcBef>
                <a:spcPts val="1600"/>
              </a:spcBef>
              <a:spcAft>
                <a:spcPts val="0"/>
              </a:spcAft>
              <a:buClr>
                <a:schemeClr val="dk2"/>
              </a:buClr>
              <a:buSzPts val="2100"/>
              <a:buFont typeface="Lobster"/>
              <a:buNone/>
              <a:defRPr b="1" sz="2100">
                <a:solidFill>
                  <a:schemeClr val="dk2"/>
                </a:solidFill>
                <a:latin typeface="Lobster"/>
                <a:ea typeface="Lobster"/>
                <a:cs typeface="Lobster"/>
                <a:sym typeface="Lobster"/>
              </a:defRPr>
            </a:lvl7pPr>
            <a:lvl8pPr lvl="7" algn="ctr">
              <a:lnSpc>
                <a:spcPct val="115000"/>
              </a:lnSpc>
              <a:spcBef>
                <a:spcPts val="1600"/>
              </a:spcBef>
              <a:spcAft>
                <a:spcPts val="0"/>
              </a:spcAft>
              <a:buClr>
                <a:schemeClr val="dk2"/>
              </a:buClr>
              <a:buSzPts val="2100"/>
              <a:buFont typeface="Lobster"/>
              <a:buNone/>
              <a:defRPr b="1" sz="2100">
                <a:solidFill>
                  <a:schemeClr val="dk2"/>
                </a:solidFill>
                <a:latin typeface="Lobster"/>
                <a:ea typeface="Lobster"/>
                <a:cs typeface="Lobster"/>
                <a:sym typeface="Lobster"/>
              </a:defRPr>
            </a:lvl8pPr>
            <a:lvl9pPr lvl="8" algn="ctr">
              <a:lnSpc>
                <a:spcPct val="115000"/>
              </a:lnSpc>
              <a:spcBef>
                <a:spcPts val="1600"/>
              </a:spcBef>
              <a:spcAft>
                <a:spcPts val="1600"/>
              </a:spcAft>
              <a:buClr>
                <a:schemeClr val="dk2"/>
              </a:buClr>
              <a:buSzPts val="2100"/>
              <a:buFont typeface="Lobster"/>
              <a:buNone/>
              <a:defRPr b="1" sz="2100">
                <a:solidFill>
                  <a:schemeClr val="dk2"/>
                </a:solidFill>
                <a:latin typeface="Lobster"/>
                <a:ea typeface="Lobster"/>
                <a:cs typeface="Lobster"/>
                <a:sym typeface="Lobster"/>
              </a:defRPr>
            </a:lvl9pPr>
          </a:lstStyle>
          <a:p/>
        </p:txBody>
      </p:sp>
      <p:sp>
        <p:nvSpPr>
          <p:cNvPr id="142" name="Google Shape;142;p19"/>
          <p:cNvSpPr txBox="1"/>
          <p:nvPr>
            <p:ph idx="2" type="subTitle"/>
          </p:nvPr>
        </p:nvSpPr>
        <p:spPr>
          <a:xfrm>
            <a:off x="2628925" y="1473050"/>
            <a:ext cx="5207400" cy="3095700"/>
          </a:xfrm>
          <a:prstGeom prst="rect">
            <a:avLst/>
          </a:prstGeom>
          <a:noFill/>
          <a:ln>
            <a:noFill/>
          </a:ln>
        </p:spPr>
        <p:txBody>
          <a:bodyPr anchorCtr="0" anchor="t" bIns="91425" lIns="91425" spcFirstLastPara="1" rIns="91425" wrap="square" tIns="91425">
            <a:noAutofit/>
          </a:bodyPr>
          <a:lstStyle>
            <a:lvl1pPr lvl="0" marR="50800" algn="l">
              <a:lnSpc>
                <a:spcPct val="100000"/>
              </a:lnSpc>
              <a:spcBef>
                <a:spcPts val="0"/>
              </a:spcBef>
              <a:spcAft>
                <a:spcPts val="0"/>
              </a:spcAft>
              <a:buSzPts val="1400"/>
              <a:buChar char="●"/>
              <a:defRPr>
                <a:solidFill>
                  <a:schemeClr val="dk1"/>
                </a:solidFill>
              </a:defRPr>
            </a:lvl1pPr>
            <a:lvl2pPr lvl="1" algn="ctr">
              <a:lnSpc>
                <a:spcPct val="115000"/>
              </a:lnSpc>
              <a:spcBef>
                <a:spcPts val="1000"/>
              </a:spcBef>
              <a:spcAft>
                <a:spcPts val="0"/>
              </a:spcAft>
              <a:buSzPts val="1400"/>
              <a:buChar char="○"/>
              <a:defRPr>
                <a:solidFill>
                  <a:schemeClr val="accent4"/>
                </a:solidFill>
              </a:defRPr>
            </a:lvl2pPr>
            <a:lvl3pPr lvl="2" algn="ctr">
              <a:lnSpc>
                <a:spcPct val="115000"/>
              </a:lnSpc>
              <a:spcBef>
                <a:spcPts val="1600"/>
              </a:spcBef>
              <a:spcAft>
                <a:spcPts val="0"/>
              </a:spcAft>
              <a:buSzPts val="1400"/>
              <a:buChar char="■"/>
              <a:defRPr>
                <a:solidFill>
                  <a:schemeClr val="accent4"/>
                </a:solidFill>
              </a:defRPr>
            </a:lvl3pPr>
            <a:lvl4pPr lvl="3" algn="ctr">
              <a:lnSpc>
                <a:spcPct val="115000"/>
              </a:lnSpc>
              <a:spcBef>
                <a:spcPts val="1600"/>
              </a:spcBef>
              <a:spcAft>
                <a:spcPts val="0"/>
              </a:spcAft>
              <a:buSzPts val="1400"/>
              <a:buChar char="●"/>
              <a:defRPr>
                <a:solidFill>
                  <a:schemeClr val="accent4"/>
                </a:solidFill>
              </a:defRPr>
            </a:lvl4pPr>
            <a:lvl5pPr lvl="4" algn="ctr">
              <a:lnSpc>
                <a:spcPct val="115000"/>
              </a:lnSpc>
              <a:spcBef>
                <a:spcPts val="1600"/>
              </a:spcBef>
              <a:spcAft>
                <a:spcPts val="0"/>
              </a:spcAft>
              <a:buSzPts val="1400"/>
              <a:buChar char="○"/>
              <a:defRPr>
                <a:solidFill>
                  <a:schemeClr val="accent4"/>
                </a:solidFill>
              </a:defRPr>
            </a:lvl5pPr>
            <a:lvl6pPr lvl="5" algn="ctr">
              <a:lnSpc>
                <a:spcPct val="115000"/>
              </a:lnSpc>
              <a:spcBef>
                <a:spcPts val="1600"/>
              </a:spcBef>
              <a:spcAft>
                <a:spcPts val="0"/>
              </a:spcAft>
              <a:buSzPts val="1400"/>
              <a:buChar char="■"/>
              <a:defRPr>
                <a:solidFill>
                  <a:schemeClr val="accent4"/>
                </a:solidFill>
              </a:defRPr>
            </a:lvl6pPr>
            <a:lvl7pPr lvl="6" algn="ctr">
              <a:lnSpc>
                <a:spcPct val="115000"/>
              </a:lnSpc>
              <a:spcBef>
                <a:spcPts val="1600"/>
              </a:spcBef>
              <a:spcAft>
                <a:spcPts val="0"/>
              </a:spcAft>
              <a:buSzPts val="1400"/>
              <a:buChar char="●"/>
              <a:defRPr>
                <a:solidFill>
                  <a:schemeClr val="accent4"/>
                </a:solidFill>
              </a:defRPr>
            </a:lvl7pPr>
            <a:lvl8pPr lvl="7" algn="ctr">
              <a:lnSpc>
                <a:spcPct val="115000"/>
              </a:lnSpc>
              <a:spcBef>
                <a:spcPts val="1600"/>
              </a:spcBef>
              <a:spcAft>
                <a:spcPts val="0"/>
              </a:spcAft>
              <a:buSzPts val="1400"/>
              <a:buChar char="○"/>
              <a:defRPr>
                <a:solidFill>
                  <a:schemeClr val="accent4"/>
                </a:solidFill>
              </a:defRPr>
            </a:lvl8pPr>
            <a:lvl9pPr lvl="8" algn="ctr">
              <a:lnSpc>
                <a:spcPct val="115000"/>
              </a:lnSpc>
              <a:spcBef>
                <a:spcPts val="1600"/>
              </a:spcBef>
              <a:spcAft>
                <a:spcPts val="1600"/>
              </a:spcAft>
              <a:buSzPts val="1400"/>
              <a:buChar char="■"/>
              <a:defRPr>
                <a:solidFill>
                  <a:schemeClr val="accent4"/>
                </a:solidFill>
              </a:defRPr>
            </a:lvl9pPr>
          </a:lstStyle>
          <a:p/>
        </p:txBody>
      </p:sp>
      <p:sp>
        <p:nvSpPr>
          <p:cNvPr id="143" name="Google Shape;143;p19"/>
          <p:cNvSpPr/>
          <p:nvPr/>
        </p:nvSpPr>
        <p:spPr>
          <a:xfrm>
            <a:off x="-744382" y="2052740"/>
            <a:ext cx="3384900" cy="3440325"/>
          </a:xfrm>
          <a:custGeom>
            <a:rect b="b" l="l" r="r" t="t"/>
            <a:pathLst>
              <a:path extrusionOk="0" h="137613" w="135396">
                <a:moveTo>
                  <a:pt x="17342" y="4034"/>
                </a:moveTo>
                <a:cubicBezTo>
                  <a:pt x="27555" y="-11211"/>
                  <a:pt x="62388" y="20760"/>
                  <a:pt x="70035" y="35117"/>
                </a:cubicBezTo>
                <a:cubicBezTo>
                  <a:pt x="77682" y="49475"/>
                  <a:pt x="52470" y="74786"/>
                  <a:pt x="63226" y="90179"/>
                </a:cubicBezTo>
                <a:cubicBezTo>
                  <a:pt x="73982" y="105573"/>
                  <a:pt x="143647" y="121410"/>
                  <a:pt x="134569" y="127478"/>
                </a:cubicBezTo>
                <a:cubicBezTo>
                  <a:pt x="125491" y="133547"/>
                  <a:pt x="28295" y="147164"/>
                  <a:pt x="8757" y="126590"/>
                </a:cubicBezTo>
                <a:cubicBezTo>
                  <a:pt x="-10781" y="106016"/>
                  <a:pt x="7129" y="19280"/>
                  <a:pt x="17342" y="403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957572" y="2605269"/>
            <a:ext cx="2472575" cy="2874200"/>
          </a:xfrm>
          <a:custGeom>
            <a:rect b="b" l="l" r="r" t="t"/>
            <a:pathLst>
              <a:path extrusionOk="0" h="114968" w="98903">
                <a:moveTo>
                  <a:pt x="3668" y="879"/>
                </a:moveTo>
                <a:cubicBezTo>
                  <a:pt x="15559" y="-6818"/>
                  <a:pt x="83152" y="41139"/>
                  <a:pt x="95141" y="58605"/>
                </a:cubicBezTo>
                <a:cubicBezTo>
                  <a:pt x="107130" y="76071"/>
                  <a:pt x="87494" y="97976"/>
                  <a:pt x="75603" y="105673"/>
                </a:cubicBezTo>
                <a:cubicBezTo>
                  <a:pt x="63713" y="113370"/>
                  <a:pt x="35787" y="122251"/>
                  <a:pt x="23798" y="104785"/>
                </a:cubicBezTo>
                <a:cubicBezTo>
                  <a:pt x="11809" y="87319"/>
                  <a:pt x="-8222" y="8576"/>
                  <a:pt x="3668" y="879"/>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a:off x="6163641" y="-143016"/>
            <a:ext cx="3487950" cy="2437625"/>
          </a:xfrm>
          <a:custGeom>
            <a:rect b="b" l="l" r="r" t="t"/>
            <a:pathLst>
              <a:path extrusionOk="0" h="97505" w="139518">
                <a:moveTo>
                  <a:pt x="129411" y="97194"/>
                </a:moveTo>
                <a:cubicBezTo>
                  <a:pt x="123293" y="101585"/>
                  <a:pt x="118359" y="45142"/>
                  <a:pt x="102176" y="36508"/>
                </a:cubicBezTo>
                <a:cubicBezTo>
                  <a:pt x="85993" y="27874"/>
                  <a:pt x="48693" y="50816"/>
                  <a:pt x="32313" y="45389"/>
                </a:cubicBezTo>
                <a:cubicBezTo>
                  <a:pt x="15933" y="39962"/>
                  <a:pt x="-9773" y="11099"/>
                  <a:pt x="3894" y="3945"/>
                </a:cubicBezTo>
                <a:cubicBezTo>
                  <a:pt x="17561" y="-3209"/>
                  <a:pt x="91815" y="1429"/>
                  <a:pt x="114313" y="2465"/>
                </a:cubicBezTo>
                <a:cubicBezTo>
                  <a:pt x="136811" y="3501"/>
                  <a:pt x="136367" y="-5627"/>
                  <a:pt x="138883" y="10161"/>
                </a:cubicBezTo>
                <a:cubicBezTo>
                  <a:pt x="141399" y="25949"/>
                  <a:pt x="135529" y="92803"/>
                  <a:pt x="129411" y="9719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7382929" y="-282473"/>
            <a:ext cx="2631175" cy="2808450"/>
          </a:xfrm>
          <a:custGeom>
            <a:rect b="b" l="l" r="r" t="t"/>
            <a:pathLst>
              <a:path extrusionOk="0" h="112338" w="105247">
                <a:moveTo>
                  <a:pt x="89816" y="110765"/>
                </a:moveTo>
                <a:cubicBezTo>
                  <a:pt x="77432" y="120485"/>
                  <a:pt x="33176" y="81013"/>
                  <a:pt x="23802" y="67248"/>
                </a:cubicBezTo>
                <a:cubicBezTo>
                  <a:pt x="14428" y="53483"/>
                  <a:pt x="37222" y="38139"/>
                  <a:pt x="33571" y="28173"/>
                </a:cubicBezTo>
                <a:cubicBezTo>
                  <a:pt x="29920" y="18207"/>
                  <a:pt x="-8860" y="10658"/>
                  <a:pt x="1896" y="7451"/>
                </a:cubicBezTo>
                <a:cubicBezTo>
                  <a:pt x="12652" y="4244"/>
                  <a:pt x="83452" y="-8288"/>
                  <a:pt x="98105" y="8931"/>
                </a:cubicBezTo>
                <a:cubicBezTo>
                  <a:pt x="112758" y="26150"/>
                  <a:pt x="102200" y="101046"/>
                  <a:pt x="89816" y="110765"/>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0"/>
          <p:cNvSpPr txBox="1"/>
          <p:nvPr>
            <p:ph type="title"/>
          </p:nvPr>
        </p:nvSpPr>
        <p:spPr>
          <a:xfrm>
            <a:off x="1388100" y="882400"/>
            <a:ext cx="6367800" cy="3173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49" name="Google Shape;149;p20"/>
          <p:cNvSpPr/>
          <p:nvPr/>
        </p:nvSpPr>
        <p:spPr>
          <a:xfrm>
            <a:off x="7098079" y="-349110"/>
            <a:ext cx="2658500" cy="4140625"/>
          </a:xfrm>
          <a:custGeom>
            <a:rect b="b" l="l" r="r" t="t"/>
            <a:pathLst>
              <a:path extrusionOk="0" h="165625" w="106340">
                <a:moveTo>
                  <a:pt x="561" y="11004"/>
                </a:moveTo>
                <a:cubicBezTo>
                  <a:pt x="-5902" y="16777"/>
                  <a:pt x="50886" y="30492"/>
                  <a:pt x="57398" y="48007"/>
                </a:cubicBezTo>
                <a:cubicBezTo>
                  <a:pt x="63911" y="65522"/>
                  <a:pt x="33025" y="97148"/>
                  <a:pt x="39636" y="116094"/>
                </a:cubicBezTo>
                <a:cubicBezTo>
                  <a:pt x="46247" y="135040"/>
                  <a:pt x="87642" y="178802"/>
                  <a:pt x="97066" y="161682"/>
                </a:cubicBezTo>
                <a:cubicBezTo>
                  <a:pt x="106490" y="144562"/>
                  <a:pt x="112262" y="38485"/>
                  <a:pt x="96178" y="13372"/>
                </a:cubicBezTo>
                <a:cubicBezTo>
                  <a:pt x="80094" y="-11741"/>
                  <a:pt x="7024" y="5232"/>
                  <a:pt x="561" y="1100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p:nvPr/>
        </p:nvSpPr>
        <p:spPr>
          <a:xfrm>
            <a:off x="8021064" y="-341913"/>
            <a:ext cx="1842525" cy="3734125"/>
          </a:xfrm>
          <a:custGeom>
            <a:rect b="b" l="l" r="r" t="t"/>
            <a:pathLst>
              <a:path extrusionOk="0" h="149365" w="73701">
                <a:moveTo>
                  <a:pt x="71099" y="12197"/>
                </a:moveTo>
                <a:cubicBezTo>
                  <a:pt x="71938" y="-10498"/>
                  <a:pt x="78500" y="4106"/>
                  <a:pt x="66659" y="12493"/>
                </a:cubicBezTo>
                <a:cubicBezTo>
                  <a:pt x="54818" y="20881"/>
                  <a:pt x="891" y="39827"/>
                  <a:pt x="52" y="62522"/>
                </a:cubicBezTo>
                <a:cubicBezTo>
                  <a:pt x="-787" y="85218"/>
                  <a:pt x="49785" y="157054"/>
                  <a:pt x="61626" y="148666"/>
                </a:cubicBezTo>
                <a:cubicBezTo>
                  <a:pt x="73467" y="140279"/>
                  <a:pt x="70260" y="34893"/>
                  <a:pt x="71099" y="12197"/>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595132" y="839695"/>
            <a:ext cx="2650025" cy="4724700"/>
          </a:xfrm>
          <a:custGeom>
            <a:rect b="b" l="l" r="r" t="t"/>
            <a:pathLst>
              <a:path extrusionOk="0" h="188988" w="106001">
                <a:moveTo>
                  <a:pt x="11964" y="2528"/>
                </a:moveTo>
                <a:cubicBezTo>
                  <a:pt x="23312" y="-13803"/>
                  <a:pt x="68999" y="54185"/>
                  <a:pt x="77090" y="77127"/>
                </a:cubicBezTo>
                <a:cubicBezTo>
                  <a:pt x="85182" y="100069"/>
                  <a:pt x="55875" y="123998"/>
                  <a:pt x="60513" y="140181"/>
                </a:cubicBezTo>
                <a:cubicBezTo>
                  <a:pt x="65151" y="156364"/>
                  <a:pt x="113502" y="168402"/>
                  <a:pt x="104917" y="174224"/>
                </a:cubicBezTo>
                <a:cubicBezTo>
                  <a:pt x="96332" y="180046"/>
                  <a:pt x="24496" y="203728"/>
                  <a:pt x="9004" y="175112"/>
                </a:cubicBezTo>
                <a:cubicBezTo>
                  <a:pt x="-6488" y="146496"/>
                  <a:pt x="616" y="18859"/>
                  <a:pt x="11964" y="2528"/>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1000488" y="1882189"/>
            <a:ext cx="2670275" cy="3619475"/>
          </a:xfrm>
          <a:custGeom>
            <a:rect b="b" l="l" r="r" t="t"/>
            <a:pathLst>
              <a:path extrusionOk="0" h="144779" w="106811">
                <a:moveTo>
                  <a:pt x="4793" y="495"/>
                </a:moveTo>
                <a:cubicBezTo>
                  <a:pt x="17868" y="-6610"/>
                  <a:pt x="86694" y="68385"/>
                  <a:pt x="100706" y="90488"/>
                </a:cubicBezTo>
                <a:cubicBezTo>
                  <a:pt x="114718" y="112592"/>
                  <a:pt x="101940" y="126011"/>
                  <a:pt x="88865" y="133116"/>
                </a:cubicBezTo>
                <a:cubicBezTo>
                  <a:pt x="75790" y="140221"/>
                  <a:pt x="36270" y="155220"/>
                  <a:pt x="22258" y="133116"/>
                </a:cubicBezTo>
                <a:cubicBezTo>
                  <a:pt x="8246" y="111013"/>
                  <a:pt x="-8282" y="7600"/>
                  <a:pt x="4793" y="495"/>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692400" y="445025"/>
            <a:ext cx="41277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7" name="Google Shape;17;p3"/>
          <p:cNvSpPr txBox="1"/>
          <p:nvPr>
            <p:ph idx="1" type="body"/>
          </p:nvPr>
        </p:nvSpPr>
        <p:spPr>
          <a:xfrm>
            <a:off x="654125" y="1193175"/>
            <a:ext cx="7804200" cy="34104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Char char="●"/>
              <a:defRPr sz="1100"/>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8" name="Google Shape;18;p3"/>
          <p:cNvSpPr/>
          <p:nvPr/>
        </p:nvSpPr>
        <p:spPr>
          <a:xfrm rot="150284">
            <a:off x="4761472" y="-188186"/>
            <a:ext cx="5341561" cy="1602003"/>
          </a:xfrm>
          <a:custGeom>
            <a:rect b="b" l="l" r="r" t="t"/>
            <a:pathLst>
              <a:path extrusionOk="0" h="64083" w="213672">
                <a:moveTo>
                  <a:pt x="1370" y="4662"/>
                </a:moveTo>
                <a:cubicBezTo>
                  <a:pt x="-12494" y="6882"/>
                  <a:pt x="85639" y="9694"/>
                  <a:pt x="108828" y="17983"/>
                </a:cubicBezTo>
                <a:cubicBezTo>
                  <a:pt x="132017" y="26272"/>
                  <a:pt x="124715" y="47340"/>
                  <a:pt x="140503" y="54395"/>
                </a:cubicBezTo>
                <a:cubicBezTo>
                  <a:pt x="156291" y="61450"/>
                  <a:pt x="194972" y="68604"/>
                  <a:pt x="203557" y="60315"/>
                </a:cubicBezTo>
                <a:cubicBezTo>
                  <a:pt x="212142" y="52026"/>
                  <a:pt x="225710" y="13938"/>
                  <a:pt x="192012" y="4662"/>
                </a:cubicBezTo>
                <a:cubicBezTo>
                  <a:pt x="158314" y="-4613"/>
                  <a:pt x="15234" y="2442"/>
                  <a:pt x="1370" y="4662"/>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5061702" y="-176818"/>
            <a:ext cx="5114450" cy="1000225"/>
          </a:xfrm>
          <a:custGeom>
            <a:rect b="b" l="l" r="r" t="t"/>
            <a:pathLst>
              <a:path extrusionOk="0" h="40009" w="204578">
                <a:moveTo>
                  <a:pt x="4752" y="2929"/>
                </a:moveTo>
                <a:cubicBezTo>
                  <a:pt x="-16907" y="8455"/>
                  <a:pt x="42693" y="36380"/>
                  <a:pt x="62478" y="39636"/>
                </a:cubicBezTo>
                <a:cubicBezTo>
                  <a:pt x="82263" y="42892"/>
                  <a:pt x="104021" y="22466"/>
                  <a:pt x="123460" y="22466"/>
                </a:cubicBezTo>
                <a:cubicBezTo>
                  <a:pt x="142899" y="22466"/>
                  <a:pt x="167617" y="42300"/>
                  <a:pt x="179113" y="39636"/>
                </a:cubicBezTo>
                <a:cubicBezTo>
                  <a:pt x="190609" y="36972"/>
                  <a:pt x="221494" y="12599"/>
                  <a:pt x="192434" y="6481"/>
                </a:cubicBezTo>
                <a:cubicBezTo>
                  <a:pt x="163374" y="363"/>
                  <a:pt x="26411" y="-2597"/>
                  <a:pt x="4752" y="2929"/>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3">
    <p:spTree>
      <p:nvGrpSpPr>
        <p:cNvPr id="153" name="Shape 153"/>
        <p:cNvGrpSpPr/>
        <p:nvPr/>
      </p:nvGrpSpPr>
      <p:grpSpPr>
        <a:xfrm>
          <a:off x="0" y="0"/>
          <a:ext cx="0" cy="0"/>
          <a:chOff x="0" y="0"/>
          <a:chExt cx="0" cy="0"/>
        </a:xfrm>
      </p:grpSpPr>
      <p:sp>
        <p:nvSpPr>
          <p:cNvPr id="154" name="Google Shape;154;p21"/>
          <p:cNvSpPr txBox="1"/>
          <p:nvPr>
            <p:ph type="title"/>
          </p:nvPr>
        </p:nvSpPr>
        <p:spPr>
          <a:xfrm>
            <a:off x="1928000" y="1143850"/>
            <a:ext cx="4045200" cy="150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8500"/>
              <a:buNone/>
              <a:defRPr sz="11000"/>
            </a:lvl1pPr>
            <a:lvl2pPr lvl="1" algn="l">
              <a:lnSpc>
                <a:spcPct val="100000"/>
              </a:lnSpc>
              <a:spcBef>
                <a:spcPts val="0"/>
              </a:spcBef>
              <a:spcAft>
                <a:spcPts val="0"/>
              </a:spcAft>
              <a:buSzPts val="8500"/>
              <a:buNone/>
              <a:defRPr sz="8500"/>
            </a:lvl2pPr>
            <a:lvl3pPr lvl="2" algn="l">
              <a:lnSpc>
                <a:spcPct val="100000"/>
              </a:lnSpc>
              <a:spcBef>
                <a:spcPts val="0"/>
              </a:spcBef>
              <a:spcAft>
                <a:spcPts val="0"/>
              </a:spcAft>
              <a:buSzPts val="8500"/>
              <a:buNone/>
              <a:defRPr sz="8500"/>
            </a:lvl3pPr>
            <a:lvl4pPr lvl="3" algn="l">
              <a:lnSpc>
                <a:spcPct val="100000"/>
              </a:lnSpc>
              <a:spcBef>
                <a:spcPts val="0"/>
              </a:spcBef>
              <a:spcAft>
                <a:spcPts val="0"/>
              </a:spcAft>
              <a:buSzPts val="8500"/>
              <a:buNone/>
              <a:defRPr sz="8500"/>
            </a:lvl4pPr>
            <a:lvl5pPr lvl="4" algn="l">
              <a:lnSpc>
                <a:spcPct val="100000"/>
              </a:lnSpc>
              <a:spcBef>
                <a:spcPts val="0"/>
              </a:spcBef>
              <a:spcAft>
                <a:spcPts val="0"/>
              </a:spcAft>
              <a:buSzPts val="8500"/>
              <a:buNone/>
              <a:defRPr sz="8500"/>
            </a:lvl5pPr>
            <a:lvl6pPr lvl="5" algn="l">
              <a:lnSpc>
                <a:spcPct val="100000"/>
              </a:lnSpc>
              <a:spcBef>
                <a:spcPts val="0"/>
              </a:spcBef>
              <a:spcAft>
                <a:spcPts val="0"/>
              </a:spcAft>
              <a:buSzPts val="8500"/>
              <a:buNone/>
              <a:defRPr sz="8500"/>
            </a:lvl6pPr>
            <a:lvl7pPr lvl="6" algn="l">
              <a:lnSpc>
                <a:spcPct val="100000"/>
              </a:lnSpc>
              <a:spcBef>
                <a:spcPts val="0"/>
              </a:spcBef>
              <a:spcAft>
                <a:spcPts val="0"/>
              </a:spcAft>
              <a:buSzPts val="8500"/>
              <a:buNone/>
              <a:defRPr sz="8500"/>
            </a:lvl7pPr>
            <a:lvl8pPr lvl="7" algn="l">
              <a:lnSpc>
                <a:spcPct val="100000"/>
              </a:lnSpc>
              <a:spcBef>
                <a:spcPts val="0"/>
              </a:spcBef>
              <a:spcAft>
                <a:spcPts val="0"/>
              </a:spcAft>
              <a:buSzPts val="8500"/>
              <a:buNone/>
              <a:defRPr sz="8500"/>
            </a:lvl8pPr>
            <a:lvl9pPr lvl="8" algn="l">
              <a:lnSpc>
                <a:spcPct val="100000"/>
              </a:lnSpc>
              <a:spcBef>
                <a:spcPts val="0"/>
              </a:spcBef>
              <a:spcAft>
                <a:spcPts val="0"/>
              </a:spcAft>
              <a:buSzPts val="8500"/>
              <a:buNone/>
              <a:defRPr sz="8500"/>
            </a:lvl9pPr>
          </a:lstStyle>
          <a:p/>
        </p:txBody>
      </p:sp>
      <p:sp>
        <p:nvSpPr>
          <p:cNvPr id="155" name="Google Shape;155;p21"/>
          <p:cNvSpPr txBox="1"/>
          <p:nvPr>
            <p:ph idx="1" type="subTitle"/>
          </p:nvPr>
        </p:nvSpPr>
        <p:spPr>
          <a:xfrm>
            <a:off x="1928000" y="2699838"/>
            <a:ext cx="4545000" cy="554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156" name="Google Shape;156;p21"/>
          <p:cNvSpPr/>
          <p:nvPr/>
        </p:nvSpPr>
        <p:spPr>
          <a:xfrm flipH="1" rot="10800000">
            <a:off x="-879699" y="-307850"/>
            <a:ext cx="2087258" cy="4474275"/>
          </a:xfrm>
          <a:custGeom>
            <a:rect b="b" l="l" r="r" t="t"/>
            <a:pathLst>
              <a:path extrusionOk="0" h="178971" w="80925">
                <a:moveTo>
                  <a:pt x="16592" y="4364"/>
                </a:moveTo>
                <a:cubicBezTo>
                  <a:pt x="26911" y="-14232"/>
                  <a:pt x="61309" y="32150"/>
                  <a:pt x="65931" y="53380"/>
                </a:cubicBezTo>
                <a:cubicBezTo>
                  <a:pt x="70553" y="74610"/>
                  <a:pt x="41960" y="112823"/>
                  <a:pt x="44325" y="131742"/>
                </a:cubicBezTo>
                <a:cubicBezTo>
                  <a:pt x="46690" y="150661"/>
                  <a:pt x="86838" y="161356"/>
                  <a:pt x="80120" y="166892"/>
                </a:cubicBezTo>
                <a:cubicBezTo>
                  <a:pt x="73402" y="172428"/>
                  <a:pt x="14603" y="192045"/>
                  <a:pt x="4015" y="164957"/>
                </a:cubicBezTo>
                <a:cubicBezTo>
                  <a:pt x="-6573" y="137869"/>
                  <a:pt x="6273" y="22960"/>
                  <a:pt x="16592" y="436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1"/>
          <p:cNvSpPr/>
          <p:nvPr/>
        </p:nvSpPr>
        <p:spPr>
          <a:xfrm flipH="1" rot="10800000">
            <a:off x="-1083625" y="-66365"/>
            <a:ext cx="2174953" cy="3806900"/>
          </a:xfrm>
          <a:custGeom>
            <a:rect b="b" l="l" r="r" t="t"/>
            <a:pathLst>
              <a:path extrusionOk="0" h="152276" w="84325">
                <a:moveTo>
                  <a:pt x="6789" y="4009"/>
                </a:moveTo>
                <a:cubicBezTo>
                  <a:pt x="15388" y="-11308"/>
                  <a:pt x="43874" y="21370"/>
                  <a:pt x="56773" y="36580"/>
                </a:cubicBezTo>
                <a:cubicBezTo>
                  <a:pt x="69672" y="51790"/>
                  <a:pt x="85313" y="76405"/>
                  <a:pt x="84184" y="95270"/>
                </a:cubicBezTo>
                <a:cubicBezTo>
                  <a:pt x="83055" y="114135"/>
                  <a:pt x="63169" y="144233"/>
                  <a:pt x="50001" y="149769"/>
                </a:cubicBezTo>
                <a:cubicBezTo>
                  <a:pt x="36833" y="155305"/>
                  <a:pt x="12379" y="152778"/>
                  <a:pt x="5177" y="128485"/>
                </a:cubicBezTo>
                <a:cubicBezTo>
                  <a:pt x="-2025" y="104192"/>
                  <a:pt x="-1810" y="19327"/>
                  <a:pt x="6789" y="4009"/>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flipH="1" rot="10800000">
            <a:off x="3622999" y="-424186"/>
            <a:ext cx="5892913" cy="5909350"/>
          </a:xfrm>
          <a:custGeom>
            <a:rect b="b" l="l" r="r" t="t"/>
            <a:pathLst>
              <a:path extrusionOk="0" h="236374" w="203766">
                <a:moveTo>
                  <a:pt x="1721" y="10665"/>
                </a:moveTo>
                <a:cubicBezTo>
                  <a:pt x="-13382" y="13460"/>
                  <a:pt x="81426" y="23295"/>
                  <a:pt x="97174" y="35495"/>
                </a:cubicBezTo>
                <a:cubicBezTo>
                  <a:pt x="112922" y="47695"/>
                  <a:pt x="86963" y="68012"/>
                  <a:pt x="96207" y="83867"/>
                </a:cubicBezTo>
                <a:cubicBezTo>
                  <a:pt x="105451" y="99722"/>
                  <a:pt x="144686" y="109450"/>
                  <a:pt x="152640" y="130626"/>
                </a:cubicBezTo>
                <a:cubicBezTo>
                  <a:pt x="160594" y="151802"/>
                  <a:pt x="143073" y="195390"/>
                  <a:pt x="143933" y="210923"/>
                </a:cubicBezTo>
                <a:cubicBezTo>
                  <a:pt x="144793" y="226456"/>
                  <a:pt x="150061" y="222371"/>
                  <a:pt x="157800" y="223822"/>
                </a:cubicBezTo>
                <a:cubicBezTo>
                  <a:pt x="165540" y="225273"/>
                  <a:pt x="185372" y="253812"/>
                  <a:pt x="190370" y="219629"/>
                </a:cubicBezTo>
                <a:cubicBezTo>
                  <a:pt x="195368" y="185447"/>
                  <a:pt x="219232" y="53554"/>
                  <a:pt x="187790" y="18727"/>
                </a:cubicBezTo>
                <a:cubicBezTo>
                  <a:pt x="156349" y="-16100"/>
                  <a:pt x="16824" y="7870"/>
                  <a:pt x="1721" y="10665"/>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flipH="1" rot="10800000">
            <a:off x="5651154" y="-501775"/>
            <a:ext cx="4339244" cy="5990600"/>
          </a:xfrm>
          <a:custGeom>
            <a:rect b="b" l="l" r="r" t="t"/>
            <a:pathLst>
              <a:path extrusionOk="0" h="239624" w="150043">
                <a:moveTo>
                  <a:pt x="12209" y="9522"/>
                </a:moveTo>
                <a:cubicBezTo>
                  <a:pt x="-8107" y="14144"/>
                  <a:pt x="1406" y="37954"/>
                  <a:pt x="9629" y="48864"/>
                </a:cubicBezTo>
                <a:cubicBezTo>
                  <a:pt x="17852" y="59775"/>
                  <a:pt x="56711" y="55260"/>
                  <a:pt x="61548" y="74985"/>
                </a:cubicBezTo>
                <a:cubicBezTo>
                  <a:pt x="66385" y="94710"/>
                  <a:pt x="39834" y="145339"/>
                  <a:pt x="38652" y="167213"/>
                </a:cubicBezTo>
                <a:cubicBezTo>
                  <a:pt x="37470" y="189088"/>
                  <a:pt x="55798" y="196934"/>
                  <a:pt x="54454" y="206232"/>
                </a:cubicBezTo>
                <a:cubicBezTo>
                  <a:pt x="53110" y="215530"/>
                  <a:pt x="16455" y="219991"/>
                  <a:pt x="30590" y="223001"/>
                </a:cubicBezTo>
                <a:cubicBezTo>
                  <a:pt x="44725" y="226011"/>
                  <a:pt x="122443" y="257936"/>
                  <a:pt x="139265" y="224291"/>
                </a:cubicBezTo>
                <a:cubicBezTo>
                  <a:pt x="156088" y="190646"/>
                  <a:pt x="152701" y="56926"/>
                  <a:pt x="131525" y="21131"/>
                </a:cubicBezTo>
                <a:cubicBezTo>
                  <a:pt x="110349" y="-14664"/>
                  <a:pt x="32525" y="4900"/>
                  <a:pt x="12209" y="95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flipH="1" rot="5169914">
            <a:off x="705296" y="2960763"/>
            <a:ext cx="2087278" cy="4474425"/>
          </a:xfrm>
          <a:custGeom>
            <a:rect b="b" l="l" r="r" t="t"/>
            <a:pathLst>
              <a:path extrusionOk="0" h="178971" w="80925">
                <a:moveTo>
                  <a:pt x="16592" y="4364"/>
                </a:moveTo>
                <a:cubicBezTo>
                  <a:pt x="26911" y="-14232"/>
                  <a:pt x="61309" y="32150"/>
                  <a:pt x="65931" y="53380"/>
                </a:cubicBezTo>
                <a:cubicBezTo>
                  <a:pt x="70553" y="74610"/>
                  <a:pt x="41960" y="112823"/>
                  <a:pt x="44325" y="131742"/>
                </a:cubicBezTo>
                <a:cubicBezTo>
                  <a:pt x="46690" y="150661"/>
                  <a:pt x="86838" y="161356"/>
                  <a:pt x="80120" y="166892"/>
                </a:cubicBezTo>
                <a:cubicBezTo>
                  <a:pt x="73402" y="172428"/>
                  <a:pt x="14603" y="192045"/>
                  <a:pt x="4015" y="164957"/>
                </a:cubicBezTo>
                <a:cubicBezTo>
                  <a:pt x="-6573" y="137869"/>
                  <a:pt x="6273" y="22960"/>
                  <a:pt x="16592" y="436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flipH="1" rot="5169914">
            <a:off x="580163" y="3460361"/>
            <a:ext cx="2174973" cy="3807028"/>
          </a:xfrm>
          <a:custGeom>
            <a:rect b="b" l="l" r="r" t="t"/>
            <a:pathLst>
              <a:path extrusionOk="0" h="152276" w="84325">
                <a:moveTo>
                  <a:pt x="6789" y="4009"/>
                </a:moveTo>
                <a:cubicBezTo>
                  <a:pt x="15388" y="-11308"/>
                  <a:pt x="43874" y="21370"/>
                  <a:pt x="56773" y="36580"/>
                </a:cubicBezTo>
                <a:cubicBezTo>
                  <a:pt x="69672" y="51790"/>
                  <a:pt x="85313" y="76405"/>
                  <a:pt x="84184" y="95270"/>
                </a:cubicBezTo>
                <a:cubicBezTo>
                  <a:pt x="83055" y="114135"/>
                  <a:pt x="63169" y="144233"/>
                  <a:pt x="50001" y="149769"/>
                </a:cubicBezTo>
                <a:cubicBezTo>
                  <a:pt x="36833" y="155305"/>
                  <a:pt x="12379" y="152778"/>
                  <a:pt x="5177" y="128485"/>
                </a:cubicBezTo>
                <a:cubicBezTo>
                  <a:pt x="-2025" y="104192"/>
                  <a:pt x="-1810" y="19327"/>
                  <a:pt x="6789" y="4009"/>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6">
    <p:spTree>
      <p:nvGrpSpPr>
        <p:cNvPr id="162" name="Shape 162"/>
        <p:cNvGrpSpPr/>
        <p:nvPr/>
      </p:nvGrpSpPr>
      <p:grpSpPr>
        <a:xfrm>
          <a:off x="0" y="0"/>
          <a:ext cx="0" cy="0"/>
          <a:chOff x="0" y="0"/>
          <a:chExt cx="0" cy="0"/>
        </a:xfrm>
      </p:grpSpPr>
      <p:sp>
        <p:nvSpPr>
          <p:cNvPr id="163" name="Google Shape;163;p22"/>
          <p:cNvSpPr txBox="1"/>
          <p:nvPr>
            <p:ph idx="1" type="subTitle"/>
          </p:nvPr>
        </p:nvSpPr>
        <p:spPr>
          <a:xfrm>
            <a:off x="3693575" y="1746900"/>
            <a:ext cx="3812400" cy="2106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1400"/>
              <a:buChar char="●"/>
              <a:defRPr sz="1400">
                <a:solidFill>
                  <a:schemeClr val="dk1"/>
                </a:solidFill>
              </a:defRPr>
            </a:lvl1pPr>
            <a:lvl2pPr lvl="1" algn="ctr">
              <a:lnSpc>
                <a:spcPct val="115000"/>
              </a:lnSpc>
              <a:spcBef>
                <a:spcPts val="0"/>
              </a:spcBef>
              <a:spcAft>
                <a:spcPts val="0"/>
              </a:spcAft>
              <a:buClr>
                <a:schemeClr val="accent4"/>
              </a:buClr>
              <a:buSzPts val="1400"/>
              <a:buChar char="○"/>
              <a:defRPr>
                <a:solidFill>
                  <a:schemeClr val="accent4"/>
                </a:solidFill>
              </a:defRPr>
            </a:lvl2pPr>
            <a:lvl3pPr lvl="2" algn="ctr">
              <a:lnSpc>
                <a:spcPct val="115000"/>
              </a:lnSpc>
              <a:spcBef>
                <a:spcPts val="1600"/>
              </a:spcBef>
              <a:spcAft>
                <a:spcPts val="0"/>
              </a:spcAft>
              <a:buClr>
                <a:schemeClr val="accent4"/>
              </a:buClr>
              <a:buSzPts val="1400"/>
              <a:buChar char="■"/>
              <a:defRPr>
                <a:solidFill>
                  <a:schemeClr val="accent4"/>
                </a:solidFill>
              </a:defRPr>
            </a:lvl3pPr>
            <a:lvl4pPr lvl="3" algn="ctr">
              <a:lnSpc>
                <a:spcPct val="115000"/>
              </a:lnSpc>
              <a:spcBef>
                <a:spcPts val="1600"/>
              </a:spcBef>
              <a:spcAft>
                <a:spcPts val="0"/>
              </a:spcAft>
              <a:buClr>
                <a:schemeClr val="accent4"/>
              </a:buClr>
              <a:buSzPts val="1400"/>
              <a:buChar char="●"/>
              <a:defRPr>
                <a:solidFill>
                  <a:schemeClr val="accent4"/>
                </a:solidFill>
              </a:defRPr>
            </a:lvl4pPr>
            <a:lvl5pPr lvl="4" algn="ctr">
              <a:lnSpc>
                <a:spcPct val="115000"/>
              </a:lnSpc>
              <a:spcBef>
                <a:spcPts val="1600"/>
              </a:spcBef>
              <a:spcAft>
                <a:spcPts val="0"/>
              </a:spcAft>
              <a:buClr>
                <a:schemeClr val="accent4"/>
              </a:buClr>
              <a:buSzPts val="1400"/>
              <a:buChar char="○"/>
              <a:defRPr>
                <a:solidFill>
                  <a:schemeClr val="accent4"/>
                </a:solidFill>
              </a:defRPr>
            </a:lvl5pPr>
            <a:lvl6pPr lvl="5" algn="ctr">
              <a:lnSpc>
                <a:spcPct val="115000"/>
              </a:lnSpc>
              <a:spcBef>
                <a:spcPts val="1600"/>
              </a:spcBef>
              <a:spcAft>
                <a:spcPts val="0"/>
              </a:spcAft>
              <a:buClr>
                <a:schemeClr val="accent4"/>
              </a:buClr>
              <a:buSzPts val="1400"/>
              <a:buChar char="■"/>
              <a:defRPr>
                <a:solidFill>
                  <a:schemeClr val="accent4"/>
                </a:solidFill>
              </a:defRPr>
            </a:lvl6pPr>
            <a:lvl7pPr lvl="6" algn="ctr">
              <a:lnSpc>
                <a:spcPct val="115000"/>
              </a:lnSpc>
              <a:spcBef>
                <a:spcPts val="1600"/>
              </a:spcBef>
              <a:spcAft>
                <a:spcPts val="0"/>
              </a:spcAft>
              <a:buClr>
                <a:schemeClr val="accent4"/>
              </a:buClr>
              <a:buSzPts val="1400"/>
              <a:buChar char="●"/>
              <a:defRPr>
                <a:solidFill>
                  <a:schemeClr val="accent4"/>
                </a:solidFill>
              </a:defRPr>
            </a:lvl7pPr>
            <a:lvl8pPr lvl="7" algn="ctr">
              <a:lnSpc>
                <a:spcPct val="115000"/>
              </a:lnSpc>
              <a:spcBef>
                <a:spcPts val="1600"/>
              </a:spcBef>
              <a:spcAft>
                <a:spcPts val="0"/>
              </a:spcAft>
              <a:buClr>
                <a:schemeClr val="accent4"/>
              </a:buClr>
              <a:buSzPts val="1400"/>
              <a:buChar char="○"/>
              <a:defRPr>
                <a:solidFill>
                  <a:schemeClr val="accent4"/>
                </a:solidFill>
              </a:defRPr>
            </a:lvl8pPr>
            <a:lvl9pPr lvl="8" algn="ctr">
              <a:lnSpc>
                <a:spcPct val="115000"/>
              </a:lnSpc>
              <a:spcBef>
                <a:spcPts val="1600"/>
              </a:spcBef>
              <a:spcAft>
                <a:spcPts val="1600"/>
              </a:spcAft>
              <a:buClr>
                <a:schemeClr val="accent4"/>
              </a:buClr>
              <a:buSzPts val="1400"/>
              <a:buChar char="■"/>
              <a:defRPr>
                <a:solidFill>
                  <a:schemeClr val="accent4"/>
                </a:solidFill>
              </a:defRPr>
            </a:lvl9pPr>
          </a:lstStyle>
          <a:p/>
        </p:txBody>
      </p:sp>
      <p:sp>
        <p:nvSpPr>
          <p:cNvPr id="164" name="Google Shape;164;p22"/>
          <p:cNvSpPr txBox="1"/>
          <p:nvPr>
            <p:ph type="title"/>
          </p:nvPr>
        </p:nvSpPr>
        <p:spPr>
          <a:xfrm>
            <a:off x="3693575" y="445025"/>
            <a:ext cx="4765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
        <p:nvSpPr>
          <p:cNvPr id="165" name="Google Shape;165;p22"/>
          <p:cNvSpPr/>
          <p:nvPr/>
        </p:nvSpPr>
        <p:spPr>
          <a:xfrm rot="10800000">
            <a:off x="-284015" y="-290836"/>
            <a:ext cx="5892913" cy="5909350"/>
          </a:xfrm>
          <a:custGeom>
            <a:rect b="b" l="l" r="r" t="t"/>
            <a:pathLst>
              <a:path extrusionOk="0" h="236374" w="203766">
                <a:moveTo>
                  <a:pt x="1721" y="10665"/>
                </a:moveTo>
                <a:cubicBezTo>
                  <a:pt x="-13382" y="13460"/>
                  <a:pt x="81426" y="23295"/>
                  <a:pt x="97174" y="35495"/>
                </a:cubicBezTo>
                <a:cubicBezTo>
                  <a:pt x="112922" y="47695"/>
                  <a:pt x="86963" y="68012"/>
                  <a:pt x="96207" y="83867"/>
                </a:cubicBezTo>
                <a:cubicBezTo>
                  <a:pt x="105451" y="99722"/>
                  <a:pt x="144686" y="109450"/>
                  <a:pt x="152640" y="130626"/>
                </a:cubicBezTo>
                <a:cubicBezTo>
                  <a:pt x="160594" y="151802"/>
                  <a:pt x="143073" y="195390"/>
                  <a:pt x="143933" y="210923"/>
                </a:cubicBezTo>
                <a:cubicBezTo>
                  <a:pt x="144793" y="226456"/>
                  <a:pt x="150061" y="222371"/>
                  <a:pt x="157800" y="223822"/>
                </a:cubicBezTo>
                <a:cubicBezTo>
                  <a:pt x="165540" y="225273"/>
                  <a:pt x="185372" y="253812"/>
                  <a:pt x="190370" y="219629"/>
                </a:cubicBezTo>
                <a:cubicBezTo>
                  <a:pt x="195368" y="185447"/>
                  <a:pt x="219232" y="53554"/>
                  <a:pt x="187790" y="18727"/>
                </a:cubicBezTo>
                <a:cubicBezTo>
                  <a:pt x="156349" y="-16100"/>
                  <a:pt x="16824" y="7870"/>
                  <a:pt x="1721" y="10665"/>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rot="10800000">
            <a:off x="-758501" y="-368425"/>
            <a:ext cx="4339244" cy="5990600"/>
          </a:xfrm>
          <a:custGeom>
            <a:rect b="b" l="l" r="r" t="t"/>
            <a:pathLst>
              <a:path extrusionOk="0" h="239624" w="150043">
                <a:moveTo>
                  <a:pt x="12209" y="9522"/>
                </a:moveTo>
                <a:cubicBezTo>
                  <a:pt x="-8107" y="14144"/>
                  <a:pt x="1406" y="37954"/>
                  <a:pt x="9629" y="48864"/>
                </a:cubicBezTo>
                <a:cubicBezTo>
                  <a:pt x="17852" y="59775"/>
                  <a:pt x="56711" y="55260"/>
                  <a:pt x="61548" y="74985"/>
                </a:cubicBezTo>
                <a:cubicBezTo>
                  <a:pt x="66385" y="94710"/>
                  <a:pt x="39834" y="145339"/>
                  <a:pt x="38652" y="167213"/>
                </a:cubicBezTo>
                <a:cubicBezTo>
                  <a:pt x="37470" y="189088"/>
                  <a:pt x="55798" y="196934"/>
                  <a:pt x="54454" y="206232"/>
                </a:cubicBezTo>
                <a:cubicBezTo>
                  <a:pt x="53110" y="215530"/>
                  <a:pt x="16455" y="219991"/>
                  <a:pt x="30590" y="223001"/>
                </a:cubicBezTo>
                <a:cubicBezTo>
                  <a:pt x="44725" y="226011"/>
                  <a:pt x="122443" y="257936"/>
                  <a:pt x="139265" y="224291"/>
                </a:cubicBezTo>
                <a:cubicBezTo>
                  <a:pt x="156088" y="190646"/>
                  <a:pt x="152701" y="56926"/>
                  <a:pt x="131525" y="21131"/>
                </a:cubicBezTo>
                <a:cubicBezTo>
                  <a:pt x="110349" y="-14664"/>
                  <a:pt x="32525" y="4900"/>
                  <a:pt x="12209" y="95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8">
    <p:spTree>
      <p:nvGrpSpPr>
        <p:cNvPr id="167" name="Shape 167"/>
        <p:cNvGrpSpPr/>
        <p:nvPr/>
      </p:nvGrpSpPr>
      <p:grpSpPr>
        <a:xfrm>
          <a:off x="0" y="0"/>
          <a:ext cx="0" cy="0"/>
          <a:chOff x="0" y="0"/>
          <a:chExt cx="0" cy="0"/>
        </a:xfrm>
      </p:grpSpPr>
      <p:sp>
        <p:nvSpPr>
          <p:cNvPr id="168" name="Google Shape;168;p23"/>
          <p:cNvSpPr txBox="1"/>
          <p:nvPr>
            <p:ph type="title"/>
          </p:nvPr>
        </p:nvSpPr>
        <p:spPr>
          <a:xfrm>
            <a:off x="716850" y="445025"/>
            <a:ext cx="7710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69" name="Google Shape;169;p23"/>
          <p:cNvSpPr/>
          <p:nvPr/>
        </p:nvSpPr>
        <p:spPr>
          <a:xfrm rot="-1867848">
            <a:off x="-601496" y="3553745"/>
            <a:ext cx="1423343" cy="1871048"/>
          </a:xfrm>
          <a:custGeom>
            <a:rect b="b" l="l" r="r" t="t"/>
            <a:pathLst>
              <a:path extrusionOk="0" h="74841" w="56933">
                <a:moveTo>
                  <a:pt x="7819" y="1686"/>
                </a:moveTo>
                <a:cubicBezTo>
                  <a:pt x="14282" y="-5715"/>
                  <a:pt x="34906" y="13330"/>
                  <a:pt x="42751" y="24184"/>
                </a:cubicBezTo>
                <a:cubicBezTo>
                  <a:pt x="50596" y="35038"/>
                  <a:pt x="61351" y="59411"/>
                  <a:pt x="54888" y="66812"/>
                </a:cubicBezTo>
                <a:cubicBezTo>
                  <a:pt x="48425" y="74213"/>
                  <a:pt x="11816" y="79442"/>
                  <a:pt x="3971" y="68588"/>
                </a:cubicBezTo>
                <a:cubicBezTo>
                  <a:pt x="-3874" y="57734"/>
                  <a:pt x="1356" y="9087"/>
                  <a:pt x="7819" y="16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3"/>
          <p:cNvSpPr/>
          <p:nvPr/>
        </p:nvSpPr>
        <p:spPr>
          <a:xfrm rot="-2726984">
            <a:off x="-972312" y="3141210"/>
            <a:ext cx="1621820" cy="2506726"/>
          </a:xfrm>
          <a:custGeom>
            <a:rect b="b" l="l" r="r" t="t"/>
            <a:pathLst>
              <a:path extrusionOk="0" h="100274" w="64876">
                <a:moveTo>
                  <a:pt x="15873" y="1347"/>
                </a:moveTo>
                <a:cubicBezTo>
                  <a:pt x="26382" y="-7336"/>
                  <a:pt x="60426" y="29962"/>
                  <a:pt x="64422" y="40718"/>
                </a:cubicBezTo>
                <a:cubicBezTo>
                  <a:pt x="68419" y="51474"/>
                  <a:pt x="43207" y="57395"/>
                  <a:pt x="39852" y="65881"/>
                </a:cubicBezTo>
                <a:cubicBezTo>
                  <a:pt x="36497" y="74367"/>
                  <a:pt x="50706" y="87145"/>
                  <a:pt x="44292" y="91635"/>
                </a:cubicBezTo>
                <a:cubicBezTo>
                  <a:pt x="37878" y="96125"/>
                  <a:pt x="6105" y="107867"/>
                  <a:pt x="1368" y="92819"/>
                </a:cubicBezTo>
                <a:cubicBezTo>
                  <a:pt x="-3368" y="77771"/>
                  <a:pt x="5364" y="10031"/>
                  <a:pt x="15873" y="1347"/>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p:nvPr/>
        </p:nvSpPr>
        <p:spPr>
          <a:xfrm rot="8932152">
            <a:off x="8094598" y="-298847"/>
            <a:ext cx="1423343" cy="1871048"/>
          </a:xfrm>
          <a:custGeom>
            <a:rect b="b" l="l" r="r" t="t"/>
            <a:pathLst>
              <a:path extrusionOk="0" h="74841" w="56933">
                <a:moveTo>
                  <a:pt x="7819" y="1686"/>
                </a:moveTo>
                <a:cubicBezTo>
                  <a:pt x="14282" y="-5715"/>
                  <a:pt x="34906" y="13330"/>
                  <a:pt x="42751" y="24184"/>
                </a:cubicBezTo>
                <a:cubicBezTo>
                  <a:pt x="50596" y="35038"/>
                  <a:pt x="61351" y="59411"/>
                  <a:pt x="54888" y="66812"/>
                </a:cubicBezTo>
                <a:cubicBezTo>
                  <a:pt x="48425" y="74213"/>
                  <a:pt x="11816" y="79442"/>
                  <a:pt x="3971" y="68588"/>
                </a:cubicBezTo>
                <a:cubicBezTo>
                  <a:pt x="-3874" y="57734"/>
                  <a:pt x="1356" y="9087"/>
                  <a:pt x="7819" y="16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rot="8073016">
            <a:off x="8266938" y="-521990"/>
            <a:ext cx="1621820" cy="2506726"/>
          </a:xfrm>
          <a:custGeom>
            <a:rect b="b" l="l" r="r" t="t"/>
            <a:pathLst>
              <a:path extrusionOk="0" h="100274" w="64876">
                <a:moveTo>
                  <a:pt x="15873" y="1347"/>
                </a:moveTo>
                <a:cubicBezTo>
                  <a:pt x="26382" y="-7336"/>
                  <a:pt x="60426" y="29962"/>
                  <a:pt x="64422" y="40718"/>
                </a:cubicBezTo>
                <a:cubicBezTo>
                  <a:pt x="68419" y="51474"/>
                  <a:pt x="43207" y="57395"/>
                  <a:pt x="39852" y="65881"/>
                </a:cubicBezTo>
                <a:cubicBezTo>
                  <a:pt x="36497" y="74367"/>
                  <a:pt x="50706" y="87145"/>
                  <a:pt x="44292" y="91635"/>
                </a:cubicBezTo>
                <a:cubicBezTo>
                  <a:pt x="37878" y="96125"/>
                  <a:pt x="6105" y="107867"/>
                  <a:pt x="1368" y="92819"/>
                </a:cubicBezTo>
                <a:cubicBezTo>
                  <a:pt x="-3368" y="77771"/>
                  <a:pt x="5364" y="10031"/>
                  <a:pt x="15873" y="1347"/>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9">
    <p:spTree>
      <p:nvGrpSpPr>
        <p:cNvPr id="173" name="Shape 173"/>
        <p:cNvGrpSpPr/>
        <p:nvPr/>
      </p:nvGrpSpPr>
      <p:grpSpPr>
        <a:xfrm>
          <a:off x="0" y="0"/>
          <a:ext cx="0" cy="0"/>
          <a:chOff x="0" y="0"/>
          <a:chExt cx="0" cy="0"/>
        </a:xfrm>
      </p:grpSpPr>
      <p:sp>
        <p:nvSpPr>
          <p:cNvPr id="174" name="Google Shape;174;p24"/>
          <p:cNvSpPr txBox="1"/>
          <p:nvPr>
            <p:ph type="title"/>
          </p:nvPr>
        </p:nvSpPr>
        <p:spPr>
          <a:xfrm>
            <a:off x="816025" y="1488950"/>
            <a:ext cx="5135400" cy="181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p:txBody>
      </p:sp>
      <p:sp>
        <p:nvSpPr>
          <p:cNvPr id="175" name="Google Shape;175;p24"/>
          <p:cNvSpPr txBox="1"/>
          <p:nvPr>
            <p:ph idx="1" type="body"/>
          </p:nvPr>
        </p:nvSpPr>
        <p:spPr>
          <a:xfrm>
            <a:off x="816025" y="3169525"/>
            <a:ext cx="5135400" cy="4113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76" name="Google Shape;176;p24"/>
          <p:cNvSpPr/>
          <p:nvPr/>
        </p:nvSpPr>
        <p:spPr>
          <a:xfrm flipH="1" rot="10800000">
            <a:off x="3811574" y="-345961"/>
            <a:ext cx="5892913" cy="5909350"/>
          </a:xfrm>
          <a:custGeom>
            <a:rect b="b" l="l" r="r" t="t"/>
            <a:pathLst>
              <a:path extrusionOk="0" h="236374" w="203766">
                <a:moveTo>
                  <a:pt x="1721" y="10665"/>
                </a:moveTo>
                <a:cubicBezTo>
                  <a:pt x="-13382" y="13460"/>
                  <a:pt x="81426" y="23295"/>
                  <a:pt x="97174" y="35495"/>
                </a:cubicBezTo>
                <a:cubicBezTo>
                  <a:pt x="112922" y="47695"/>
                  <a:pt x="86963" y="68012"/>
                  <a:pt x="96207" y="83867"/>
                </a:cubicBezTo>
                <a:cubicBezTo>
                  <a:pt x="105451" y="99722"/>
                  <a:pt x="144686" y="109450"/>
                  <a:pt x="152640" y="130626"/>
                </a:cubicBezTo>
                <a:cubicBezTo>
                  <a:pt x="160594" y="151802"/>
                  <a:pt x="143073" y="195390"/>
                  <a:pt x="143933" y="210923"/>
                </a:cubicBezTo>
                <a:cubicBezTo>
                  <a:pt x="144793" y="226456"/>
                  <a:pt x="150061" y="222371"/>
                  <a:pt x="157800" y="223822"/>
                </a:cubicBezTo>
                <a:cubicBezTo>
                  <a:pt x="165540" y="225273"/>
                  <a:pt x="185372" y="253812"/>
                  <a:pt x="190370" y="219629"/>
                </a:cubicBezTo>
                <a:cubicBezTo>
                  <a:pt x="195368" y="185447"/>
                  <a:pt x="219232" y="53554"/>
                  <a:pt x="187790" y="18727"/>
                </a:cubicBezTo>
                <a:cubicBezTo>
                  <a:pt x="156349" y="-16100"/>
                  <a:pt x="16824" y="7870"/>
                  <a:pt x="1721" y="10665"/>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flipH="1" rot="10800000">
            <a:off x="5839729" y="-423550"/>
            <a:ext cx="4339244" cy="5990600"/>
          </a:xfrm>
          <a:custGeom>
            <a:rect b="b" l="l" r="r" t="t"/>
            <a:pathLst>
              <a:path extrusionOk="0" h="239624" w="150043">
                <a:moveTo>
                  <a:pt x="12209" y="9522"/>
                </a:moveTo>
                <a:cubicBezTo>
                  <a:pt x="-8107" y="14144"/>
                  <a:pt x="1406" y="37954"/>
                  <a:pt x="9629" y="48864"/>
                </a:cubicBezTo>
                <a:cubicBezTo>
                  <a:pt x="17852" y="59775"/>
                  <a:pt x="56711" y="55260"/>
                  <a:pt x="61548" y="74985"/>
                </a:cubicBezTo>
                <a:cubicBezTo>
                  <a:pt x="66385" y="94710"/>
                  <a:pt x="39834" y="145339"/>
                  <a:pt x="38652" y="167213"/>
                </a:cubicBezTo>
                <a:cubicBezTo>
                  <a:pt x="37470" y="189088"/>
                  <a:pt x="55798" y="196934"/>
                  <a:pt x="54454" y="206232"/>
                </a:cubicBezTo>
                <a:cubicBezTo>
                  <a:pt x="53110" y="215530"/>
                  <a:pt x="16455" y="219991"/>
                  <a:pt x="30590" y="223001"/>
                </a:cubicBezTo>
                <a:cubicBezTo>
                  <a:pt x="44725" y="226011"/>
                  <a:pt x="122443" y="257936"/>
                  <a:pt x="139265" y="224291"/>
                </a:cubicBezTo>
                <a:cubicBezTo>
                  <a:pt x="156088" y="190646"/>
                  <a:pt x="152701" y="56926"/>
                  <a:pt x="131525" y="21131"/>
                </a:cubicBezTo>
                <a:cubicBezTo>
                  <a:pt x="110349" y="-14664"/>
                  <a:pt x="32525" y="4900"/>
                  <a:pt x="12209" y="95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25"/>
          <p:cNvSpPr/>
          <p:nvPr/>
        </p:nvSpPr>
        <p:spPr>
          <a:xfrm>
            <a:off x="-365702" y="3547189"/>
            <a:ext cx="1423325" cy="1871025"/>
          </a:xfrm>
          <a:custGeom>
            <a:rect b="b" l="l" r="r" t="t"/>
            <a:pathLst>
              <a:path extrusionOk="0" h="74841" w="56933">
                <a:moveTo>
                  <a:pt x="7819" y="1686"/>
                </a:moveTo>
                <a:cubicBezTo>
                  <a:pt x="14282" y="-5715"/>
                  <a:pt x="34906" y="13330"/>
                  <a:pt x="42751" y="24184"/>
                </a:cubicBezTo>
                <a:cubicBezTo>
                  <a:pt x="50596" y="35038"/>
                  <a:pt x="61351" y="59411"/>
                  <a:pt x="54888" y="66812"/>
                </a:cubicBezTo>
                <a:cubicBezTo>
                  <a:pt x="48425" y="74213"/>
                  <a:pt x="11816" y="79442"/>
                  <a:pt x="3971" y="68588"/>
                </a:cubicBezTo>
                <a:cubicBezTo>
                  <a:pt x="-3874" y="57734"/>
                  <a:pt x="1356" y="9087"/>
                  <a:pt x="7819" y="16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rot="-859101">
            <a:off x="-648468" y="3007915"/>
            <a:ext cx="1621839" cy="2506755"/>
          </a:xfrm>
          <a:custGeom>
            <a:rect b="b" l="l" r="r" t="t"/>
            <a:pathLst>
              <a:path extrusionOk="0" h="100274" w="64876">
                <a:moveTo>
                  <a:pt x="15873" y="1347"/>
                </a:moveTo>
                <a:cubicBezTo>
                  <a:pt x="26382" y="-7336"/>
                  <a:pt x="60426" y="29962"/>
                  <a:pt x="64422" y="40718"/>
                </a:cubicBezTo>
                <a:cubicBezTo>
                  <a:pt x="68419" y="51474"/>
                  <a:pt x="43207" y="57395"/>
                  <a:pt x="39852" y="65881"/>
                </a:cubicBezTo>
                <a:cubicBezTo>
                  <a:pt x="36497" y="74367"/>
                  <a:pt x="50706" y="87145"/>
                  <a:pt x="44292" y="91635"/>
                </a:cubicBezTo>
                <a:cubicBezTo>
                  <a:pt x="37878" y="96125"/>
                  <a:pt x="6105" y="107867"/>
                  <a:pt x="1368" y="92819"/>
                </a:cubicBezTo>
                <a:cubicBezTo>
                  <a:pt x="-3368" y="77771"/>
                  <a:pt x="5364" y="10031"/>
                  <a:pt x="15873" y="1347"/>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5"/>
          <p:cNvSpPr/>
          <p:nvPr/>
        </p:nvSpPr>
        <p:spPr>
          <a:xfrm>
            <a:off x="7663742" y="-253256"/>
            <a:ext cx="1912425" cy="2289675"/>
          </a:xfrm>
          <a:custGeom>
            <a:rect b="b" l="l" r="r" t="t"/>
            <a:pathLst>
              <a:path extrusionOk="0" h="91587" w="76497">
                <a:moveTo>
                  <a:pt x="73255" y="90650"/>
                </a:moveTo>
                <a:cubicBezTo>
                  <a:pt x="68765" y="97853"/>
                  <a:pt x="50708" y="58876"/>
                  <a:pt x="40396" y="51278"/>
                </a:cubicBezTo>
                <a:cubicBezTo>
                  <a:pt x="30084" y="43680"/>
                  <a:pt x="17503" y="52363"/>
                  <a:pt x="11385" y="45061"/>
                </a:cubicBezTo>
                <a:cubicBezTo>
                  <a:pt x="5267" y="37759"/>
                  <a:pt x="-5637" y="13633"/>
                  <a:pt x="3688" y="7466"/>
                </a:cubicBezTo>
                <a:cubicBezTo>
                  <a:pt x="13013" y="1299"/>
                  <a:pt x="55740" y="-5806"/>
                  <a:pt x="67334" y="8058"/>
                </a:cubicBezTo>
                <a:cubicBezTo>
                  <a:pt x="78929" y="21922"/>
                  <a:pt x="77745" y="83447"/>
                  <a:pt x="73255" y="90650"/>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5"/>
          <p:cNvSpPr/>
          <p:nvPr/>
        </p:nvSpPr>
        <p:spPr>
          <a:xfrm>
            <a:off x="6526258" y="-142354"/>
            <a:ext cx="3566925" cy="1293625"/>
          </a:xfrm>
          <a:custGeom>
            <a:rect b="b" l="l" r="r" t="t"/>
            <a:pathLst>
              <a:path extrusionOk="0" h="51745" w="142677">
                <a:moveTo>
                  <a:pt x="4192" y="4214"/>
                </a:moveTo>
                <a:cubicBezTo>
                  <a:pt x="-11695" y="7520"/>
                  <a:pt x="21905" y="21927"/>
                  <a:pt x="34979" y="24344"/>
                </a:cubicBezTo>
                <a:cubicBezTo>
                  <a:pt x="48054" y="26762"/>
                  <a:pt x="66407" y="14180"/>
                  <a:pt x="82639" y="18719"/>
                </a:cubicBezTo>
                <a:cubicBezTo>
                  <a:pt x="98871" y="23258"/>
                  <a:pt x="124429" y="53946"/>
                  <a:pt x="132372" y="51578"/>
                </a:cubicBezTo>
                <a:cubicBezTo>
                  <a:pt x="140316" y="49210"/>
                  <a:pt x="151663" y="12404"/>
                  <a:pt x="130300" y="4510"/>
                </a:cubicBezTo>
                <a:cubicBezTo>
                  <a:pt x="108937" y="-3384"/>
                  <a:pt x="20079" y="908"/>
                  <a:pt x="4192" y="421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txBox="1"/>
          <p:nvPr>
            <p:ph type="title"/>
          </p:nvPr>
        </p:nvSpPr>
        <p:spPr>
          <a:xfrm>
            <a:off x="692400" y="445025"/>
            <a:ext cx="56895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20">
    <p:spTree>
      <p:nvGrpSpPr>
        <p:cNvPr id="184" name="Shape 184"/>
        <p:cNvGrpSpPr/>
        <p:nvPr/>
      </p:nvGrpSpPr>
      <p:grpSpPr>
        <a:xfrm>
          <a:off x="0" y="0"/>
          <a:ext cx="0" cy="0"/>
          <a:chOff x="0" y="0"/>
          <a:chExt cx="0" cy="0"/>
        </a:xfrm>
      </p:grpSpPr>
      <p:sp>
        <p:nvSpPr>
          <p:cNvPr id="185" name="Google Shape;185;p26"/>
          <p:cNvSpPr txBox="1"/>
          <p:nvPr>
            <p:ph type="title"/>
          </p:nvPr>
        </p:nvSpPr>
        <p:spPr>
          <a:xfrm>
            <a:off x="685750" y="1859275"/>
            <a:ext cx="2440800" cy="7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7000"/>
              <a:buNone/>
              <a:defRPr sz="42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186" name="Google Shape;186;p26"/>
          <p:cNvSpPr txBox="1"/>
          <p:nvPr>
            <p:ph idx="2" type="title"/>
          </p:nvPr>
        </p:nvSpPr>
        <p:spPr>
          <a:xfrm>
            <a:off x="3351597" y="1859275"/>
            <a:ext cx="2440800" cy="7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7000"/>
              <a:buNone/>
              <a:defRPr sz="42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187" name="Google Shape;187;p26"/>
          <p:cNvSpPr txBox="1"/>
          <p:nvPr>
            <p:ph idx="3" type="title"/>
          </p:nvPr>
        </p:nvSpPr>
        <p:spPr>
          <a:xfrm>
            <a:off x="6017451" y="1859275"/>
            <a:ext cx="2440800" cy="737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7000"/>
              <a:buNone/>
              <a:defRPr sz="42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188" name="Google Shape;188;p26"/>
          <p:cNvSpPr txBox="1"/>
          <p:nvPr>
            <p:ph idx="1" type="subTitle"/>
          </p:nvPr>
        </p:nvSpPr>
        <p:spPr>
          <a:xfrm>
            <a:off x="3413997" y="3251717"/>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sz="2100">
                <a:solidFill>
                  <a:schemeClr val="dk2"/>
                </a:solidFill>
                <a:latin typeface="Anton"/>
                <a:ea typeface="Anton"/>
                <a:cs typeface="Anton"/>
                <a:sym typeface="Anton"/>
              </a:defRPr>
            </a:lvl9pPr>
          </a:lstStyle>
          <a:p/>
        </p:txBody>
      </p:sp>
      <p:sp>
        <p:nvSpPr>
          <p:cNvPr id="189" name="Google Shape;189;p26"/>
          <p:cNvSpPr txBox="1"/>
          <p:nvPr>
            <p:ph idx="4" type="subTitle"/>
          </p:nvPr>
        </p:nvSpPr>
        <p:spPr>
          <a:xfrm>
            <a:off x="3328947" y="3705871"/>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190" name="Google Shape;190;p26"/>
          <p:cNvSpPr txBox="1"/>
          <p:nvPr>
            <p:ph idx="5" type="subTitle"/>
          </p:nvPr>
        </p:nvSpPr>
        <p:spPr>
          <a:xfrm>
            <a:off x="777697" y="3251717"/>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sz="2100">
                <a:solidFill>
                  <a:schemeClr val="dk2"/>
                </a:solidFill>
                <a:latin typeface="Anton"/>
                <a:ea typeface="Anton"/>
                <a:cs typeface="Anton"/>
                <a:sym typeface="Anton"/>
              </a:defRPr>
            </a:lvl9pPr>
          </a:lstStyle>
          <a:p/>
        </p:txBody>
      </p:sp>
      <p:sp>
        <p:nvSpPr>
          <p:cNvPr id="191" name="Google Shape;191;p26"/>
          <p:cNvSpPr txBox="1"/>
          <p:nvPr>
            <p:ph idx="6" type="subTitle"/>
          </p:nvPr>
        </p:nvSpPr>
        <p:spPr>
          <a:xfrm>
            <a:off x="692647" y="3705871"/>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192" name="Google Shape;192;p26"/>
          <p:cNvSpPr txBox="1"/>
          <p:nvPr>
            <p:ph idx="7" type="subTitle"/>
          </p:nvPr>
        </p:nvSpPr>
        <p:spPr>
          <a:xfrm>
            <a:off x="6050297" y="3251717"/>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sz="2100">
                <a:solidFill>
                  <a:schemeClr val="dk2"/>
                </a:solidFill>
                <a:latin typeface="Anton"/>
                <a:ea typeface="Anton"/>
                <a:cs typeface="Anton"/>
                <a:sym typeface="Anton"/>
              </a:defRPr>
            </a:lvl9pPr>
          </a:lstStyle>
          <a:p/>
        </p:txBody>
      </p:sp>
      <p:sp>
        <p:nvSpPr>
          <p:cNvPr id="193" name="Google Shape;193;p26"/>
          <p:cNvSpPr txBox="1"/>
          <p:nvPr>
            <p:ph idx="8" type="subTitle"/>
          </p:nvPr>
        </p:nvSpPr>
        <p:spPr>
          <a:xfrm>
            <a:off x="5965247" y="3705871"/>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194" name="Google Shape;194;p26"/>
          <p:cNvSpPr txBox="1"/>
          <p:nvPr>
            <p:ph idx="9" type="title"/>
          </p:nvPr>
        </p:nvSpPr>
        <p:spPr>
          <a:xfrm>
            <a:off x="1943325" y="445025"/>
            <a:ext cx="5257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95" name="Google Shape;195;p26"/>
          <p:cNvSpPr/>
          <p:nvPr/>
        </p:nvSpPr>
        <p:spPr>
          <a:xfrm rot="2350084">
            <a:off x="-92982" y="-633509"/>
            <a:ext cx="1423331" cy="1871033"/>
          </a:xfrm>
          <a:custGeom>
            <a:rect b="b" l="l" r="r" t="t"/>
            <a:pathLst>
              <a:path extrusionOk="0" h="74841" w="56933">
                <a:moveTo>
                  <a:pt x="7819" y="1686"/>
                </a:moveTo>
                <a:cubicBezTo>
                  <a:pt x="14282" y="-5715"/>
                  <a:pt x="34906" y="13330"/>
                  <a:pt x="42751" y="24184"/>
                </a:cubicBezTo>
                <a:cubicBezTo>
                  <a:pt x="50596" y="35038"/>
                  <a:pt x="61351" y="59411"/>
                  <a:pt x="54888" y="66812"/>
                </a:cubicBezTo>
                <a:cubicBezTo>
                  <a:pt x="48425" y="74213"/>
                  <a:pt x="11816" y="79442"/>
                  <a:pt x="3971" y="68588"/>
                </a:cubicBezTo>
                <a:cubicBezTo>
                  <a:pt x="-3874" y="57734"/>
                  <a:pt x="1356" y="9087"/>
                  <a:pt x="7819" y="16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6"/>
          <p:cNvSpPr/>
          <p:nvPr/>
        </p:nvSpPr>
        <p:spPr>
          <a:xfrm rot="1490878">
            <a:off x="-194647" y="-1238933"/>
            <a:ext cx="1621854" cy="2506778"/>
          </a:xfrm>
          <a:custGeom>
            <a:rect b="b" l="l" r="r" t="t"/>
            <a:pathLst>
              <a:path extrusionOk="0" h="100274" w="64876">
                <a:moveTo>
                  <a:pt x="15873" y="1347"/>
                </a:moveTo>
                <a:cubicBezTo>
                  <a:pt x="26382" y="-7336"/>
                  <a:pt x="60426" y="29962"/>
                  <a:pt x="64422" y="40718"/>
                </a:cubicBezTo>
                <a:cubicBezTo>
                  <a:pt x="68419" y="51474"/>
                  <a:pt x="43207" y="57395"/>
                  <a:pt x="39852" y="65881"/>
                </a:cubicBezTo>
                <a:cubicBezTo>
                  <a:pt x="36497" y="74367"/>
                  <a:pt x="50706" y="87145"/>
                  <a:pt x="44292" y="91635"/>
                </a:cubicBezTo>
                <a:cubicBezTo>
                  <a:pt x="37878" y="96125"/>
                  <a:pt x="6105" y="107867"/>
                  <a:pt x="1368" y="92819"/>
                </a:cubicBezTo>
                <a:cubicBezTo>
                  <a:pt x="-3368" y="77771"/>
                  <a:pt x="5364" y="10031"/>
                  <a:pt x="15873" y="1347"/>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6"/>
          <p:cNvSpPr/>
          <p:nvPr/>
        </p:nvSpPr>
        <p:spPr>
          <a:xfrm flipH="1" rot="-2350084">
            <a:off x="7813811" y="-633509"/>
            <a:ext cx="1423331" cy="1871033"/>
          </a:xfrm>
          <a:custGeom>
            <a:rect b="b" l="l" r="r" t="t"/>
            <a:pathLst>
              <a:path extrusionOk="0" h="74841" w="56933">
                <a:moveTo>
                  <a:pt x="7819" y="1686"/>
                </a:moveTo>
                <a:cubicBezTo>
                  <a:pt x="14282" y="-5715"/>
                  <a:pt x="34906" y="13330"/>
                  <a:pt x="42751" y="24184"/>
                </a:cubicBezTo>
                <a:cubicBezTo>
                  <a:pt x="50596" y="35038"/>
                  <a:pt x="61351" y="59411"/>
                  <a:pt x="54888" y="66812"/>
                </a:cubicBezTo>
                <a:cubicBezTo>
                  <a:pt x="48425" y="74213"/>
                  <a:pt x="11816" y="79442"/>
                  <a:pt x="3971" y="68588"/>
                </a:cubicBezTo>
                <a:cubicBezTo>
                  <a:pt x="-3874" y="57734"/>
                  <a:pt x="1356" y="9087"/>
                  <a:pt x="7819" y="16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6"/>
          <p:cNvSpPr/>
          <p:nvPr/>
        </p:nvSpPr>
        <p:spPr>
          <a:xfrm flipH="1" rot="-1490878">
            <a:off x="7716953" y="-1238933"/>
            <a:ext cx="1621854" cy="2506778"/>
          </a:xfrm>
          <a:custGeom>
            <a:rect b="b" l="l" r="r" t="t"/>
            <a:pathLst>
              <a:path extrusionOk="0" h="100274" w="64876">
                <a:moveTo>
                  <a:pt x="15873" y="1347"/>
                </a:moveTo>
                <a:cubicBezTo>
                  <a:pt x="26382" y="-7336"/>
                  <a:pt x="60426" y="29962"/>
                  <a:pt x="64422" y="40718"/>
                </a:cubicBezTo>
                <a:cubicBezTo>
                  <a:pt x="68419" y="51474"/>
                  <a:pt x="43207" y="57395"/>
                  <a:pt x="39852" y="65881"/>
                </a:cubicBezTo>
                <a:cubicBezTo>
                  <a:pt x="36497" y="74367"/>
                  <a:pt x="50706" y="87145"/>
                  <a:pt x="44292" y="91635"/>
                </a:cubicBezTo>
                <a:cubicBezTo>
                  <a:pt x="37878" y="96125"/>
                  <a:pt x="6105" y="107867"/>
                  <a:pt x="1368" y="92819"/>
                </a:cubicBezTo>
                <a:cubicBezTo>
                  <a:pt x="-3368" y="77771"/>
                  <a:pt x="5364" y="10031"/>
                  <a:pt x="15873" y="1347"/>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3_1">
    <p:bg>
      <p:bgPr>
        <a:blipFill>
          <a:blip r:embed="rId2">
            <a:alphaModFix/>
          </a:blip>
          <a:stretch>
            <a:fillRect/>
          </a:stretch>
        </a:blipFill>
      </p:bgPr>
    </p:bg>
    <p:spTree>
      <p:nvGrpSpPr>
        <p:cNvPr id="199" name="Shape 199"/>
        <p:cNvGrpSpPr/>
        <p:nvPr/>
      </p:nvGrpSpPr>
      <p:grpSpPr>
        <a:xfrm>
          <a:off x="0" y="0"/>
          <a:ext cx="0" cy="0"/>
          <a:chOff x="0" y="0"/>
          <a:chExt cx="0" cy="0"/>
        </a:xfrm>
      </p:grpSpPr>
      <p:sp>
        <p:nvSpPr>
          <p:cNvPr id="200" name="Google Shape;200;p27"/>
          <p:cNvSpPr txBox="1"/>
          <p:nvPr>
            <p:ph type="title"/>
          </p:nvPr>
        </p:nvSpPr>
        <p:spPr>
          <a:xfrm>
            <a:off x="716525" y="1783950"/>
            <a:ext cx="3741600" cy="98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1" name="Google Shape;201;p27"/>
          <p:cNvSpPr txBox="1"/>
          <p:nvPr>
            <p:ph idx="1" type="subTitle"/>
          </p:nvPr>
        </p:nvSpPr>
        <p:spPr>
          <a:xfrm>
            <a:off x="716525" y="2768570"/>
            <a:ext cx="34836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1400"/>
              <a:buChar char="●"/>
              <a:defRPr sz="1400">
                <a:solidFill>
                  <a:schemeClr val="dk1"/>
                </a:solidFill>
              </a:defRPr>
            </a:lvl1pPr>
            <a:lvl2pPr lvl="1" algn="ctr">
              <a:lnSpc>
                <a:spcPct val="115000"/>
              </a:lnSpc>
              <a:spcBef>
                <a:spcPts val="1000"/>
              </a:spcBef>
              <a:spcAft>
                <a:spcPts val="0"/>
              </a:spcAft>
              <a:buClr>
                <a:schemeClr val="accent4"/>
              </a:buClr>
              <a:buSzPts val="1400"/>
              <a:buChar char="○"/>
              <a:defRPr>
                <a:solidFill>
                  <a:schemeClr val="accent4"/>
                </a:solidFill>
              </a:defRPr>
            </a:lvl2pPr>
            <a:lvl3pPr lvl="2" algn="ctr">
              <a:lnSpc>
                <a:spcPct val="115000"/>
              </a:lnSpc>
              <a:spcBef>
                <a:spcPts val="1600"/>
              </a:spcBef>
              <a:spcAft>
                <a:spcPts val="0"/>
              </a:spcAft>
              <a:buClr>
                <a:schemeClr val="accent4"/>
              </a:buClr>
              <a:buSzPts val="1400"/>
              <a:buChar char="■"/>
              <a:defRPr>
                <a:solidFill>
                  <a:schemeClr val="accent4"/>
                </a:solidFill>
              </a:defRPr>
            </a:lvl3pPr>
            <a:lvl4pPr lvl="3" algn="ctr">
              <a:lnSpc>
                <a:spcPct val="115000"/>
              </a:lnSpc>
              <a:spcBef>
                <a:spcPts val="1600"/>
              </a:spcBef>
              <a:spcAft>
                <a:spcPts val="0"/>
              </a:spcAft>
              <a:buClr>
                <a:schemeClr val="accent4"/>
              </a:buClr>
              <a:buSzPts val="1400"/>
              <a:buChar char="●"/>
              <a:defRPr>
                <a:solidFill>
                  <a:schemeClr val="accent4"/>
                </a:solidFill>
              </a:defRPr>
            </a:lvl4pPr>
            <a:lvl5pPr lvl="4" algn="ctr">
              <a:lnSpc>
                <a:spcPct val="115000"/>
              </a:lnSpc>
              <a:spcBef>
                <a:spcPts val="1600"/>
              </a:spcBef>
              <a:spcAft>
                <a:spcPts val="0"/>
              </a:spcAft>
              <a:buClr>
                <a:schemeClr val="accent4"/>
              </a:buClr>
              <a:buSzPts val="1400"/>
              <a:buChar char="○"/>
              <a:defRPr>
                <a:solidFill>
                  <a:schemeClr val="accent4"/>
                </a:solidFill>
              </a:defRPr>
            </a:lvl5pPr>
            <a:lvl6pPr lvl="5" algn="ctr">
              <a:lnSpc>
                <a:spcPct val="115000"/>
              </a:lnSpc>
              <a:spcBef>
                <a:spcPts val="1600"/>
              </a:spcBef>
              <a:spcAft>
                <a:spcPts val="0"/>
              </a:spcAft>
              <a:buClr>
                <a:schemeClr val="accent4"/>
              </a:buClr>
              <a:buSzPts val="1400"/>
              <a:buChar char="■"/>
              <a:defRPr>
                <a:solidFill>
                  <a:schemeClr val="accent4"/>
                </a:solidFill>
              </a:defRPr>
            </a:lvl6pPr>
            <a:lvl7pPr lvl="6" algn="ctr">
              <a:lnSpc>
                <a:spcPct val="115000"/>
              </a:lnSpc>
              <a:spcBef>
                <a:spcPts val="1600"/>
              </a:spcBef>
              <a:spcAft>
                <a:spcPts val="0"/>
              </a:spcAft>
              <a:buClr>
                <a:schemeClr val="accent4"/>
              </a:buClr>
              <a:buSzPts val="1400"/>
              <a:buChar char="●"/>
              <a:defRPr>
                <a:solidFill>
                  <a:schemeClr val="accent4"/>
                </a:solidFill>
              </a:defRPr>
            </a:lvl7pPr>
            <a:lvl8pPr lvl="7" algn="ctr">
              <a:lnSpc>
                <a:spcPct val="115000"/>
              </a:lnSpc>
              <a:spcBef>
                <a:spcPts val="1600"/>
              </a:spcBef>
              <a:spcAft>
                <a:spcPts val="0"/>
              </a:spcAft>
              <a:buClr>
                <a:schemeClr val="accent4"/>
              </a:buClr>
              <a:buSzPts val="1400"/>
              <a:buChar char="○"/>
              <a:defRPr>
                <a:solidFill>
                  <a:schemeClr val="accent4"/>
                </a:solidFill>
              </a:defRPr>
            </a:lvl8pPr>
            <a:lvl9pPr lvl="8" algn="ctr">
              <a:lnSpc>
                <a:spcPct val="115000"/>
              </a:lnSpc>
              <a:spcBef>
                <a:spcPts val="1600"/>
              </a:spcBef>
              <a:spcAft>
                <a:spcPts val="1600"/>
              </a:spcAft>
              <a:buClr>
                <a:schemeClr val="accent4"/>
              </a:buClr>
              <a:buSzPts val="1400"/>
              <a:buChar char="■"/>
              <a:defRPr>
                <a:solidFill>
                  <a:schemeClr val="accent4"/>
                </a:solidFill>
              </a:defRPr>
            </a:lvl9pPr>
          </a:lstStyle>
          <a:p/>
        </p:txBody>
      </p:sp>
      <p:sp>
        <p:nvSpPr>
          <p:cNvPr id="202" name="Google Shape;202;p27"/>
          <p:cNvSpPr/>
          <p:nvPr/>
        </p:nvSpPr>
        <p:spPr>
          <a:xfrm>
            <a:off x="5807074" y="-471825"/>
            <a:ext cx="4410913" cy="4806675"/>
          </a:xfrm>
          <a:custGeom>
            <a:rect b="b" l="l" r="r" t="t"/>
            <a:pathLst>
              <a:path extrusionOk="0" h="192267" w="218200">
                <a:moveTo>
                  <a:pt x="204573" y="190649"/>
                </a:moveTo>
                <a:cubicBezTo>
                  <a:pt x="195692" y="205006"/>
                  <a:pt x="173638" y="117875"/>
                  <a:pt x="146551" y="102728"/>
                </a:cubicBezTo>
                <a:cubicBezTo>
                  <a:pt x="119464" y="87581"/>
                  <a:pt x="64946" y="114125"/>
                  <a:pt x="42053" y="99768"/>
                </a:cubicBezTo>
                <a:cubicBezTo>
                  <a:pt x="19160" y="85411"/>
                  <a:pt x="-17103" y="30448"/>
                  <a:pt x="9194" y="16584"/>
                </a:cubicBezTo>
                <a:cubicBezTo>
                  <a:pt x="35491" y="2720"/>
                  <a:pt x="167274" y="-12427"/>
                  <a:pt x="199837" y="16584"/>
                </a:cubicBezTo>
                <a:cubicBezTo>
                  <a:pt x="232400" y="45595"/>
                  <a:pt x="213454" y="176292"/>
                  <a:pt x="204573" y="19064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a:off x="4679093" y="3876752"/>
            <a:ext cx="4785650" cy="1518450"/>
          </a:xfrm>
          <a:custGeom>
            <a:rect b="b" l="l" r="r" t="t"/>
            <a:pathLst>
              <a:path extrusionOk="0" h="60738" w="191426">
                <a:moveTo>
                  <a:pt x="177161" y="40331"/>
                </a:moveTo>
                <a:cubicBezTo>
                  <a:pt x="164580" y="30513"/>
                  <a:pt x="119387" y="1206"/>
                  <a:pt x="98714" y="71"/>
                </a:cubicBezTo>
                <a:cubicBezTo>
                  <a:pt x="78041" y="-1064"/>
                  <a:pt x="68815" y="24049"/>
                  <a:pt x="53125" y="33522"/>
                </a:cubicBezTo>
                <a:cubicBezTo>
                  <a:pt x="37435" y="42995"/>
                  <a:pt x="-15603" y="52665"/>
                  <a:pt x="4576" y="56908"/>
                </a:cubicBezTo>
                <a:cubicBezTo>
                  <a:pt x="24755" y="61151"/>
                  <a:pt x="145437" y="61743"/>
                  <a:pt x="174201" y="58980"/>
                </a:cubicBezTo>
                <a:cubicBezTo>
                  <a:pt x="202965" y="56217"/>
                  <a:pt x="189742" y="50149"/>
                  <a:pt x="177161" y="4033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5439950" y="-17050"/>
            <a:ext cx="4057061" cy="5342575"/>
          </a:xfrm>
          <a:custGeom>
            <a:rect b="b" l="l" r="r" t="t"/>
            <a:pathLst>
              <a:path extrusionOk="0" h="213703" w="147610">
                <a:moveTo>
                  <a:pt x="128752" y="5122"/>
                </a:moveTo>
                <a:cubicBezTo>
                  <a:pt x="104971" y="-12689"/>
                  <a:pt x="18531" y="20565"/>
                  <a:pt x="3236" y="39758"/>
                </a:cubicBezTo>
                <a:cubicBezTo>
                  <a:pt x="-12059" y="58951"/>
                  <a:pt x="32641" y="94820"/>
                  <a:pt x="36983" y="120278"/>
                </a:cubicBezTo>
                <a:cubicBezTo>
                  <a:pt x="41325" y="145737"/>
                  <a:pt x="15817" y="177362"/>
                  <a:pt x="29286" y="192509"/>
                </a:cubicBezTo>
                <a:cubicBezTo>
                  <a:pt x="42755" y="207656"/>
                  <a:pt x="98360" y="218806"/>
                  <a:pt x="117799" y="211158"/>
                </a:cubicBezTo>
                <a:cubicBezTo>
                  <a:pt x="137238" y="203511"/>
                  <a:pt x="144097" y="180963"/>
                  <a:pt x="145922" y="146624"/>
                </a:cubicBezTo>
                <a:cubicBezTo>
                  <a:pt x="147748" y="112285"/>
                  <a:pt x="152533" y="22933"/>
                  <a:pt x="128752" y="51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1">
    <p:spTree>
      <p:nvGrpSpPr>
        <p:cNvPr id="205" name="Shape 205"/>
        <p:cNvGrpSpPr/>
        <p:nvPr/>
      </p:nvGrpSpPr>
      <p:grpSpPr>
        <a:xfrm>
          <a:off x="0" y="0"/>
          <a:ext cx="0" cy="0"/>
          <a:chOff x="0" y="0"/>
          <a:chExt cx="0" cy="0"/>
        </a:xfrm>
      </p:grpSpPr>
      <p:sp>
        <p:nvSpPr>
          <p:cNvPr id="206" name="Google Shape;206;p28"/>
          <p:cNvSpPr txBox="1"/>
          <p:nvPr>
            <p:ph type="title"/>
          </p:nvPr>
        </p:nvSpPr>
        <p:spPr>
          <a:xfrm>
            <a:off x="4974600" y="1783950"/>
            <a:ext cx="3483600" cy="987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7" name="Google Shape;207;p28"/>
          <p:cNvSpPr txBox="1"/>
          <p:nvPr>
            <p:ph idx="1" type="subTitle"/>
          </p:nvPr>
        </p:nvSpPr>
        <p:spPr>
          <a:xfrm>
            <a:off x="4974600" y="2768570"/>
            <a:ext cx="3483600" cy="780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1400"/>
              <a:buChar char="●"/>
              <a:defRPr sz="1400">
                <a:solidFill>
                  <a:schemeClr val="dk1"/>
                </a:solidFill>
              </a:defRPr>
            </a:lvl1pPr>
            <a:lvl2pPr lvl="1" algn="ctr">
              <a:lnSpc>
                <a:spcPct val="115000"/>
              </a:lnSpc>
              <a:spcBef>
                <a:spcPts val="1000"/>
              </a:spcBef>
              <a:spcAft>
                <a:spcPts val="0"/>
              </a:spcAft>
              <a:buClr>
                <a:schemeClr val="accent4"/>
              </a:buClr>
              <a:buSzPts val="1400"/>
              <a:buChar char="○"/>
              <a:defRPr>
                <a:solidFill>
                  <a:schemeClr val="accent4"/>
                </a:solidFill>
              </a:defRPr>
            </a:lvl2pPr>
            <a:lvl3pPr lvl="2" algn="ctr">
              <a:lnSpc>
                <a:spcPct val="115000"/>
              </a:lnSpc>
              <a:spcBef>
                <a:spcPts val="1600"/>
              </a:spcBef>
              <a:spcAft>
                <a:spcPts val="0"/>
              </a:spcAft>
              <a:buClr>
                <a:schemeClr val="accent4"/>
              </a:buClr>
              <a:buSzPts val="1400"/>
              <a:buChar char="■"/>
              <a:defRPr>
                <a:solidFill>
                  <a:schemeClr val="accent4"/>
                </a:solidFill>
              </a:defRPr>
            </a:lvl3pPr>
            <a:lvl4pPr lvl="3" algn="ctr">
              <a:lnSpc>
                <a:spcPct val="115000"/>
              </a:lnSpc>
              <a:spcBef>
                <a:spcPts val="1600"/>
              </a:spcBef>
              <a:spcAft>
                <a:spcPts val="0"/>
              </a:spcAft>
              <a:buClr>
                <a:schemeClr val="accent4"/>
              </a:buClr>
              <a:buSzPts val="1400"/>
              <a:buChar char="●"/>
              <a:defRPr>
                <a:solidFill>
                  <a:schemeClr val="accent4"/>
                </a:solidFill>
              </a:defRPr>
            </a:lvl4pPr>
            <a:lvl5pPr lvl="4" algn="ctr">
              <a:lnSpc>
                <a:spcPct val="115000"/>
              </a:lnSpc>
              <a:spcBef>
                <a:spcPts val="1600"/>
              </a:spcBef>
              <a:spcAft>
                <a:spcPts val="0"/>
              </a:spcAft>
              <a:buClr>
                <a:schemeClr val="accent4"/>
              </a:buClr>
              <a:buSzPts val="1400"/>
              <a:buChar char="○"/>
              <a:defRPr>
                <a:solidFill>
                  <a:schemeClr val="accent4"/>
                </a:solidFill>
              </a:defRPr>
            </a:lvl5pPr>
            <a:lvl6pPr lvl="5" algn="ctr">
              <a:lnSpc>
                <a:spcPct val="115000"/>
              </a:lnSpc>
              <a:spcBef>
                <a:spcPts val="1600"/>
              </a:spcBef>
              <a:spcAft>
                <a:spcPts val="0"/>
              </a:spcAft>
              <a:buClr>
                <a:schemeClr val="accent4"/>
              </a:buClr>
              <a:buSzPts val="1400"/>
              <a:buChar char="■"/>
              <a:defRPr>
                <a:solidFill>
                  <a:schemeClr val="accent4"/>
                </a:solidFill>
              </a:defRPr>
            </a:lvl6pPr>
            <a:lvl7pPr lvl="6" algn="ctr">
              <a:lnSpc>
                <a:spcPct val="115000"/>
              </a:lnSpc>
              <a:spcBef>
                <a:spcPts val="1600"/>
              </a:spcBef>
              <a:spcAft>
                <a:spcPts val="0"/>
              </a:spcAft>
              <a:buClr>
                <a:schemeClr val="accent4"/>
              </a:buClr>
              <a:buSzPts val="1400"/>
              <a:buChar char="●"/>
              <a:defRPr>
                <a:solidFill>
                  <a:schemeClr val="accent4"/>
                </a:solidFill>
              </a:defRPr>
            </a:lvl7pPr>
            <a:lvl8pPr lvl="7" algn="ctr">
              <a:lnSpc>
                <a:spcPct val="115000"/>
              </a:lnSpc>
              <a:spcBef>
                <a:spcPts val="1600"/>
              </a:spcBef>
              <a:spcAft>
                <a:spcPts val="0"/>
              </a:spcAft>
              <a:buClr>
                <a:schemeClr val="accent4"/>
              </a:buClr>
              <a:buSzPts val="1400"/>
              <a:buChar char="○"/>
              <a:defRPr>
                <a:solidFill>
                  <a:schemeClr val="accent4"/>
                </a:solidFill>
              </a:defRPr>
            </a:lvl8pPr>
            <a:lvl9pPr lvl="8" algn="ctr">
              <a:lnSpc>
                <a:spcPct val="115000"/>
              </a:lnSpc>
              <a:spcBef>
                <a:spcPts val="1600"/>
              </a:spcBef>
              <a:spcAft>
                <a:spcPts val="1600"/>
              </a:spcAft>
              <a:buClr>
                <a:schemeClr val="accent4"/>
              </a:buClr>
              <a:buSzPts val="1400"/>
              <a:buChar char="■"/>
              <a:defRPr>
                <a:solidFill>
                  <a:schemeClr val="accent4"/>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p:cSld name="CUSTOM_23">
    <p:spTree>
      <p:nvGrpSpPr>
        <p:cNvPr id="208" name="Shape 208"/>
        <p:cNvGrpSpPr/>
        <p:nvPr/>
      </p:nvGrpSpPr>
      <p:grpSpPr>
        <a:xfrm>
          <a:off x="0" y="0"/>
          <a:ext cx="0" cy="0"/>
          <a:chOff x="0" y="0"/>
          <a:chExt cx="0" cy="0"/>
        </a:xfrm>
      </p:grpSpPr>
      <p:sp>
        <p:nvSpPr>
          <p:cNvPr id="209" name="Google Shape;209;p29"/>
          <p:cNvSpPr txBox="1"/>
          <p:nvPr>
            <p:ph type="title"/>
          </p:nvPr>
        </p:nvSpPr>
        <p:spPr>
          <a:xfrm>
            <a:off x="685800" y="1061100"/>
            <a:ext cx="5539200" cy="3173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10" name="Google Shape;210;p29"/>
          <p:cNvSpPr/>
          <p:nvPr/>
        </p:nvSpPr>
        <p:spPr>
          <a:xfrm flipH="1" rot="-9480073">
            <a:off x="5645430" y="861057"/>
            <a:ext cx="4881421" cy="5319970"/>
          </a:xfrm>
          <a:custGeom>
            <a:rect b="b" l="l" r="r" t="t"/>
            <a:pathLst>
              <a:path extrusionOk="0" h="192267" w="218200">
                <a:moveTo>
                  <a:pt x="204573" y="190649"/>
                </a:moveTo>
                <a:cubicBezTo>
                  <a:pt x="195692" y="205006"/>
                  <a:pt x="173638" y="117875"/>
                  <a:pt x="146551" y="102728"/>
                </a:cubicBezTo>
                <a:cubicBezTo>
                  <a:pt x="119464" y="87581"/>
                  <a:pt x="64946" y="114125"/>
                  <a:pt x="42053" y="99768"/>
                </a:cubicBezTo>
                <a:cubicBezTo>
                  <a:pt x="19160" y="85411"/>
                  <a:pt x="-17103" y="30448"/>
                  <a:pt x="9194" y="16584"/>
                </a:cubicBezTo>
                <a:cubicBezTo>
                  <a:pt x="35491" y="2720"/>
                  <a:pt x="167274" y="-12427"/>
                  <a:pt x="199837" y="16584"/>
                </a:cubicBezTo>
                <a:cubicBezTo>
                  <a:pt x="232400" y="45595"/>
                  <a:pt x="213454" y="176292"/>
                  <a:pt x="204573" y="19064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p:nvPr/>
        </p:nvSpPr>
        <p:spPr>
          <a:xfrm flipH="1" rot="-9480034">
            <a:off x="5594273" y="-484322"/>
            <a:ext cx="5296700" cy="1680602"/>
          </a:xfrm>
          <a:custGeom>
            <a:rect b="b" l="l" r="r" t="t"/>
            <a:pathLst>
              <a:path extrusionOk="0" h="60738" w="191426">
                <a:moveTo>
                  <a:pt x="177161" y="40331"/>
                </a:moveTo>
                <a:cubicBezTo>
                  <a:pt x="164580" y="30513"/>
                  <a:pt x="119387" y="1206"/>
                  <a:pt x="98714" y="71"/>
                </a:cubicBezTo>
                <a:cubicBezTo>
                  <a:pt x="78041" y="-1064"/>
                  <a:pt x="68815" y="24049"/>
                  <a:pt x="53125" y="33522"/>
                </a:cubicBezTo>
                <a:cubicBezTo>
                  <a:pt x="37435" y="42995"/>
                  <a:pt x="-15603" y="52665"/>
                  <a:pt x="4576" y="56908"/>
                </a:cubicBezTo>
                <a:cubicBezTo>
                  <a:pt x="24755" y="61151"/>
                  <a:pt x="145437" y="61743"/>
                  <a:pt x="174201" y="58980"/>
                </a:cubicBezTo>
                <a:cubicBezTo>
                  <a:pt x="202965" y="56217"/>
                  <a:pt x="189742" y="50149"/>
                  <a:pt x="177161" y="4033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p:nvPr/>
        </p:nvSpPr>
        <p:spPr>
          <a:xfrm flipH="1" rot="-9479691">
            <a:off x="5582516" y="-402442"/>
            <a:ext cx="4490072" cy="5913098"/>
          </a:xfrm>
          <a:custGeom>
            <a:rect b="b" l="l" r="r" t="t"/>
            <a:pathLst>
              <a:path extrusionOk="0" h="213703" w="147610">
                <a:moveTo>
                  <a:pt x="128752" y="5122"/>
                </a:moveTo>
                <a:cubicBezTo>
                  <a:pt x="104971" y="-12689"/>
                  <a:pt x="18531" y="20565"/>
                  <a:pt x="3236" y="39758"/>
                </a:cubicBezTo>
                <a:cubicBezTo>
                  <a:pt x="-12059" y="58951"/>
                  <a:pt x="32641" y="94820"/>
                  <a:pt x="36983" y="120278"/>
                </a:cubicBezTo>
                <a:cubicBezTo>
                  <a:pt x="41325" y="145737"/>
                  <a:pt x="15817" y="177362"/>
                  <a:pt x="29286" y="192509"/>
                </a:cubicBezTo>
                <a:cubicBezTo>
                  <a:pt x="42755" y="207656"/>
                  <a:pt x="98360" y="218806"/>
                  <a:pt x="117799" y="211158"/>
                </a:cubicBezTo>
                <a:cubicBezTo>
                  <a:pt x="137238" y="203511"/>
                  <a:pt x="144097" y="180963"/>
                  <a:pt x="145922" y="146624"/>
                </a:cubicBezTo>
                <a:cubicBezTo>
                  <a:pt x="147748" y="112285"/>
                  <a:pt x="152533" y="22933"/>
                  <a:pt x="128752" y="51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4">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30"/>
          <p:cNvSpPr txBox="1"/>
          <p:nvPr>
            <p:ph idx="1" type="subTitle"/>
          </p:nvPr>
        </p:nvSpPr>
        <p:spPr>
          <a:xfrm>
            <a:off x="3414050" y="2631479"/>
            <a:ext cx="2316000" cy="47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15" name="Google Shape;215;p30"/>
          <p:cNvSpPr txBox="1"/>
          <p:nvPr>
            <p:ph idx="2" type="subTitle"/>
          </p:nvPr>
        </p:nvSpPr>
        <p:spPr>
          <a:xfrm>
            <a:off x="3414050" y="3076250"/>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16" name="Google Shape;216;p30"/>
          <p:cNvSpPr txBox="1"/>
          <p:nvPr>
            <p:ph idx="3" type="subTitle"/>
          </p:nvPr>
        </p:nvSpPr>
        <p:spPr>
          <a:xfrm>
            <a:off x="705675" y="2631479"/>
            <a:ext cx="2316000" cy="47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17" name="Google Shape;217;p30"/>
          <p:cNvSpPr txBox="1"/>
          <p:nvPr>
            <p:ph idx="4" type="subTitle"/>
          </p:nvPr>
        </p:nvSpPr>
        <p:spPr>
          <a:xfrm>
            <a:off x="705775" y="3076250"/>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18" name="Google Shape;218;p30"/>
          <p:cNvSpPr txBox="1"/>
          <p:nvPr>
            <p:ph idx="5" type="subTitle"/>
          </p:nvPr>
        </p:nvSpPr>
        <p:spPr>
          <a:xfrm>
            <a:off x="6122325" y="2631479"/>
            <a:ext cx="2316000" cy="47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19" name="Google Shape;219;p30"/>
          <p:cNvSpPr txBox="1"/>
          <p:nvPr>
            <p:ph idx="6" type="subTitle"/>
          </p:nvPr>
        </p:nvSpPr>
        <p:spPr>
          <a:xfrm>
            <a:off x="6122325" y="3076250"/>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20" name="Google Shape;220;p30"/>
          <p:cNvSpPr/>
          <p:nvPr/>
        </p:nvSpPr>
        <p:spPr>
          <a:xfrm>
            <a:off x="7692867" y="-320758"/>
            <a:ext cx="2133600" cy="3204700"/>
          </a:xfrm>
          <a:custGeom>
            <a:rect b="b" l="l" r="r" t="t"/>
            <a:pathLst>
              <a:path extrusionOk="0" h="128188" w="85344">
                <a:moveTo>
                  <a:pt x="1043" y="9574"/>
                </a:moveTo>
                <a:cubicBezTo>
                  <a:pt x="-6407" y="15544"/>
                  <a:pt x="30004" y="33453"/>
                  <a:pt x="33606" y="46281"/>
                </a:cubicBezTo>
                <a:cubicBezTo>
                  <a:pt x="37208" y="59109"/>
                  <a:pt x="15696" y="73318"/>
                  <a:pt x="22653" y="86541"/>
                </a:cubicBezTo>
                <a:cubicBezTo>
                  <a:pt x="29610" y="99764"/>
                  <a:pt x="66070" y="138297"/>
                  <a:pt x="75346" y="125617"/>
                </a:cubicBezTo>
                <a:cubicBezTo>
                  <a:pt x="84622" y="112937"/>
                  <a:pt x="90691" y="29803"/>
                  <a:pt x="78307" y="10462"/>
                </a:cubicBezTo>
                <a:cubicBezTo>
                  <a:pt x="65923" y="-8878"/>
                  <a:pt x="8493" y="3604"/>
                  <a:pt x="1043" y="957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7929758" y="-216461"/>
            <a:ext cx="2353025" cy="3594575"/>
          </a:xfrm>
          <a:custGeom>
            <a:rect b="b" l="l" r="r" t="t"/>
            <a:pathLst>
              <a:path extrusionOk="0" h="143783" w="94121">
                <a:moveTo>
                  <a:pt x="21763" y="4810"/>
                </a:moveTo>
                <a:cubicBezTo>
                  <a:pt x="11797" y="10385"/>
                  <a:pt x="-2413" y="28344"/>
                  <a:pt x="449" y="38853"/>
                </a:cubicBezTo>
                <a:cubicBezTo>
                  <a:pt x="3311" y="49362"/>
                  <a:pt x="33753" y="54345"/>
                  <a:pt x="38933" y="67864"/>
                </a:cubicBezTo>
                <a:cubicBezTo>
                  <a:pt x="44114" y="81383"/>
                  <a:pt x="27536" y="107335"/>
                  <a:pt x="31532" y="119965"/>
                </a:cubicBezTo>
                <a:cubicBezTo>
                  <a:pt x="35528" y="132596"/>
                  <a:pt x="52797" y="144733"/>
                  <a:pt x="62911" y="143647"/>
                </a:cubicBezTo>
                <a:cubicBezTo>
                  <a:pt x="73025" y="142562"/>
                  <a:pt x="88074" y="128648"/>
                  <a:pt x="92218" y="113452"/>
                </a:cubicBezTo>
                <a:cubicBezTo>
                  <a:pt x="96362" y="98256"/>
                  <a:pt x="93106" y="70478"/>
                  <a:pt x="87777" y="52470"/>
                </a:cubicBezTo>
                <a:cubicBezTo>
                  <a:pt x="82449" y="34462"/>
                  <a:pt x="71249" y="13345"/>
                  <a:pt x="60247" y="5402"/>
                </a:cubicBezTo>
                <a:cubicBezTo>
                  <a:pt x="49245" y="-2541"/>
                  <a:pt x="31729" y="-765"/>
                  <a:pt x="21763" y="481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812908" y="4130642"/>
            <a:ext cx="5389125" cy="1175300"/>
          </a:xfrm>
          <a:custGeom>
            <a:rect b="b" l="l" r="r" t="t"/>
            <a:pathLst>
              <a:path extrusionOk="0" h="47012" w="215565">
                <a:moveTo>
                  <a:pt x="12386" y="5583"/>
                </a:moveTo>
                <a:cubicBezTo>
                  <a:pt x="22500" y="-1127"/>
                  <a:pt x="61083" y="-1572"/>
                  <a:pt x="80177" y="3214"/>
                </a:cubicBezTo>
                <a:cubicBezTo>
                  <a:pt x="99271" y="8000"/>
                  <a:pt x="108990" y="29857"/>
                  <a:pt x="126949" y="34297"/>
                </a:cubicBezTo>
                <a:cubicBezTo>
                  <a:pt x="144908" y="38738"/>
                  <a:pt x="175054" y="28278"/>
                  <a:pt x="187931" y="29857"/>
                </a:cubicBezTo>
                <a:cubicBezTo>
                  <a:pt x="200808" y="31436"/>
                  <a:pt x="232286" y="41501"/>
                  <a:pt x="204213" y="43770"/>
                </a:cubicBezTo>
                <a:cubicBezTo>
                  <a:pt x="176140" y="46040"/>
                  <a:pt x="51462" y="49839"/>
                  <a:pt x="19491" y="43474"/>
                </a:cubicBezTo>
                <a:cubicBezTo>
                  <a:pt x="-12480" y="37110"/>
                  <a:pt x="2272" y="12293"/>
                  <a:pt x="12386" y="5583"/>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527289" y="3799567"/>
            <a:ext cx="4049775" cy="1586900"/>
          </a:xfrm>
          <a:custGeom>
            <a:rect b="b" l="l" r="r" t="t"/>
            <a:pathLst>
              <a:path extrusionOk="0" h="63476" w="161991">
                <a:moveTo>
                  <a:pt x="11323" y="176"/>
                </a:moveTo>
                <a:cubicBezTo>
                  <a:pt x="17984" y="-2537"/>
                  <a:pt x="35252" y="36440"/>
                  <a:pt x="53063" y="42212"/>
                </a:cubicBezTo>
                <a:cubicBezTo>
                  <a:pt x="70874" y="47985"/>
                  <a:pt x="100773" y="32246"/>
                  <a:pt x="118189" y="34811"/>
                </a:cubicBezTo>
                <a:cubicBezTo>
                  <a:pt x="135605" y="37377"/>
                  <a:pt x="175076" y="53658"/>
                  <a:pt x="157561" y="57605"/>
                </a:cubicBezTo>
                <a:cubicBezTo>
                  <a:pt x="140046" y="61552"/>
                  <a:pt x="37472" y="68065"/>
                  <a:pt x="13099" y="58493"/>
                </a:cubicBezTo>
                <a:cubicBezTo>
                  <a:pt x="-11274" y="48922"/>
                  <a:pt x="4662" y="2890"/>
                  <a:pt x="11323" y="176"/>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
          <p:cNvSpPr txBox="1"/>
          <p:nvPr>
            <p:ph type="title"/>
          </p:nvPr>
        </p:nvSpPr>
        <p:spPr>
          <a:xfrm>
            <a:off x="2379975" y="2264304"/>
            <a:ext cx="4384200" cy="112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2" name="Google Shape;22;p4"/>
          <p:cNvSpPr txBox="1"/>
          <p:nvPr>
            <p:ph idx="2" type="title"/>
          </p:nvPr>
        </p:nvSpPr>
        <p:spPr>
          <a:xfrm>
            <a:off x="3105675" y="1306625"/>
            <a:ext cx="2932800" cy="1053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7200"/>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23" name="Google Shape;23;p4"/>
          <p:cNvSpPr txBox="1"/>
          <p:nvPr>
            <p:ph idx="1" type="subTitle"/>
          </p:nvPr>
        </p:nvSpPr>
        <p:spPr>
          <a:xfrm>
            <a:off x="2114025" y="3357075"/>
            <a:ext cx="4916100" cy="37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24" name="Google Shape;24;p4"/>
          <p:cNvSpPr/>
          <p:nvPr/>
        </p:nvSpPr>
        <p:spPr>
          <a:xfrm rot="10800000">
            <a:off x="5464391" y="2769876"/>
            <a:ext cx="4549150" cy="2618775"/>
          </a:xfrm>
          <a:custGeom>
            <a:rect b="b" l="l" r="r" t="t"/>
            <a:pathLst>
              <a:path extrusionOk="0" h="104751" w="181966">
                <a:moveTo>
                  <a:pt x="181443" y="3366"/>
                </a:moveTo>
                <a:cubicBezTo>
                  <a:pt x="188893" y="8843"/>
                  <a:pt x="110939" y="21522"/>
                  <a:pt x="90562" y="36521"/>
                </a:cubicBezTo>
                <a:cubicBezTo>
                  <a:pt x="70185" y="51520"/>
                  <a:pt x="72603" y="83293"/>
                  <a:pt x="59183" y="93358"/>
                </a:cubicBezTo>
                <a:cubicBezTo>
                  <a:pt x="45763" y="103423"/>
                  <a:pt x="19416" y="111120"/>
                  <a:pt x="10042" y="96911"/>
                </a:cubicBezTo>
                <a:cubicBezTo>
                  <a:pt x="668" y="82702"/>
                  <a:pt x="-3033" y="23644"/>
                  <a:pt x="2937" y="8102"/>
                </a:cubicBezTo>
                <a:cubicBezTo>
                  <a:pt x="8907" y="-7439"/>
                  <a:pt x="16111" y="4451"/>
                  <a:pt x="45862" y="3662"/>
                </a:cubicBezTo>
                <a:cubicBezTo>
                  <a:pt x="75613" y="2873"/>
                  <a:pt x="173993" y="-2110"/>
                  <a:pt x="181443" y="336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10800000">
            <a:off x="6168592" y="3222838"/>
            <a:ext cx="4412675" cy="2205425"/>
          </a:xfrm>
          <a:custGeom>
            <a:rect b="b" l="l" r="r" t="t"/>
            <a:pathLst>
              <a:path extrusionOk="0" h="88217" w="176507">
                <a:moveTo>
                  <a:pt x="175733" y="3767"/>
                </a:moveTo>
                <a:cubicBezTo>
                  <a:pt x="180963" y="11809"/>
                  <a:pt x="157528" y="46592"/>
                  <a:pt x="141098" y="52315"/>
                </a:cubicBezTo>
                <a:cubicBezTo>
                  <a:pt x="124668" y="58038"/>
                  <a:pt x="96989" y="32185"/>
                  <a:pt x="77155" y="38106"/>
                </a:cubicBezTo>
                <a:cubicBezTo>
                  <a:pt x="57321" y="44027"/>
                  <a:pt x="34083" y="92526"/>
                  <a:pt x="22094" y="87839"/>
                </a:cubicBezTo>
                <a:cubicBezTo>
                  <a:pt x="10105" y="83152"/>
                  <a:pt x="-9384" y="23946"/>
                  <a:pt x="5220" y="9983"/>
                </a:cubicBezTo>
                <a:cubicBezTo>
                  <a:pt x="19824" y="-3980"/>
                  <a:pt x="81300" y="5099"/>
                  <a:pt x="109719" y="4063"/>
                </a:cubicBezTo>
                <a:cubicBezTo>
                  <a:pt x="138138" y="3027"/>
                  <a:pt x="170503" y="-4275"/>
                  <a:pt x="175733" y="3767"/>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754308" y="-165562"/>
            <a:ext cx="4549150" cy="2618775"/>
          </a:xfrm>
          <a:custGeom>
            <a:rect b="b" l="l" r="r" t="t"/>
            <a:pathLst>
              <a:path extrusionOk="0" h="104751" w="181966">
                <a:moveTo>
                  <a:pt x="181443" y="3366"/>
                </a:moveTo>
                <a:cubicBezTo>
                  <a:pt x="188893" y="8843"/>
                  <a:pt x="110939" y="21522"/>
                  <a:pt x="90562" y="36521"/>
                </a:cubicBezTo>
                <a:cubicBezTo>
                  <a:pt x="70185" y="51520"/>
                  <a:pt x="72603" y="83293"/>
                  <a:pt x="59183" y="93358"/>
                </a:cubicBezTo>
                <a:cubicBezTo>
                  <a:pt x="45763" y="103423"/>
                  <a:pt x="19416" y="111120"/>
                  <a:pt x="10042" y="96911"/>
                </a:cubicBezTo>
                <a:cubicBezTo>
                  <a:pt x="668" y="82702"/>
                  <a:pt x="-3033" y="23644"/>
                  <a:pt x="2937" y="8102"/>
                </a:cubicBezTo>
                <a:cubicBezTo>
                  <a:pt x="8907" y="-7439"/>
                  <a:pt x="16111" y="4451"/>
                  <a:pt x="45862" y="3662"/>
                </a:cubicBezTo>
                <a:cubicBezTo>
                  <a:pt x="75613" y="2873"/>
                  <a:pt x="173993" y="-2110"/>
                  <a:pt x="181443" y="336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1322034" y="-205174"/>
            <a:ext cx="4412675" cy="2205425"/>
          </a:xfrm>
          <a:custGeom>
            <a:rect b="b" l="l" r="r" t="t"/>
            <a:pathLst>
              <a:path extrusionOk="0" h="88217" w="176507">
                <a:moveTo>
                  <a:pt x="175733" y="3767"/>
                </a:moveTo>
                <a:cubicBezTo>
                  <a:pt x="180963" y="11809"/>
                  <a:pt x="157528" y="46592"/>
                  <a:pt x="141098" y="52315"/>
                </a:cubicBezTo>
                <a:cubicBezTo>
                  <a:pt x="124668" y="58038"/>
                  <a:pt x="96989" y="32185"/>
                  <a:pt x="77155" y="38106"/>
                </a:cubicBezTo>
                <a:cubicBezTo>
                  <a:pt x="57321" y="44027"/>
                  <a:pt x="34083" y="92526"/>
                  <a:pt x="22094" y="87839"/>
                </a:cubicBezTo>
                <a:cubicBezTo>
                  <a:pt x="10105" y="83152"/>
                  <a:pt x="-9384" y="23946"/>
                  <a:pt x="5220" y="9983"/>
                </a:cubicBezTo>
                <a:cubicBezTo>
                  <a:pt x="19824" y="-3980"/>
                  <a:pt x="81300" y="5099"/>
                  <a:pt x="109719" y="4063"/>
                </a:cubicBezTo>
                <a:cubicBezTo>
                  <a:pt x="138138" y="3027"/>
                  <a:pt x="170503" y="-4275"/>
                  <a:pt x="175733" y="3767"/>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4">
    <p:spTree>
      <p:nvGrpSpPr>
        <p:cNvPr id="225" name="Shape 225"/>
        <p:cNvGrpSpPr/>
        <p:nvPr/>
      </p:nvGrpSpPr>
      <p:grpSpPr>
        <a:xfrm>
          <a:off x="0" y="0"/>
          <a:ext cx="0" cy="0"/>
          <a:chOff x="0" y="0"/>
          <a:chExt cx="0" cy="0"/>
        </a:xfrm>
      </p:grpSpPr>
      <p:sp>
        <p:nvSpPr>
          <p:cNvPr id="226" name="Google Shape;226;p31"/>
          <p:cNvSpPr txBox="1"/>
          <p:nvPr>
            <p:ph idx="1" type="subTitle"/>
          </p:nvPr>
        </p:nvSpPr>
        <p:spPr>
          <a:xfrm>
            <a:off x="1799638" y="1359904"/>
            <a:ext cx="2316000" cy="47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27" name="Google Shape;227;p31"/>
          <p:cNvSpPr txBox="1"/>
          <p:nvPr>
            <p:ph idx="2" type="subTitle"/>
          </p:nvPr>
        </p:nvSpPr>
        <p:spPr>
          <a:xfrm>
            <a:off x="1799638" y="1804675"/>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28" name="Google Shape;228;p31"/>
          <p:cNvSpPr txBox="1"/>
          <p:nvPr>
            <p:ph idx="3" type="subTitle"/>
          </p:nvPr>
        </p:nvSpPr>
        <p:spPr>
          <a:xfrm>
            <a:off x="1799638" y="3011929"/>
            <a:ext cx="2316000" cy="47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29" name="Google Shape;229;p31"/>
          <p:cNvSpPr txBox="1"/>
          <p:nvPr>
            <p:ph idx="4" type="subTitle"/>
          </p:nvPr>
        </p:nvSpPr>
        <p:spPr>
          <a:xfrm>
            <a:off x="1799638" y="3456700"/>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30" name="Google Shape;230;p31"/>
          <p:cNvSpPr/>
          <p:nvPr/>
        </p:nvSpPr>
        <p:spPr>
          <a:xfrm flipH="1" rot="-1199163">
            <a:off x="-845512" y="2808692"/>
            <a:ext cx="2133655" cy="3204782"/>
          </a:xfrm>
          <a:custGeom>
            <a:rect b="b" l="l" r="r" t="t"/>
            <a:pathLst>
              <a:path extrusionOk="0" h="128188" w="85344">
                <a:moveTo>
                  <a:pt x="1043" y="9574"/>
                </a:moveTo>
                <a:cubicBezTo>
                  <a:pt x="-6407" y="15544"/>
                  <a:pt x="30004" y="33453"/>
                  <a:pt x="33606" y="46281"/>
                </a:cubicBezTo>
                <a:cubicBezTo>
                  <a:pt x="37208" y="59109"/>
                  <a:pt x="15696" y="73318"/>
                  <a:pt x="22653" y="86541"/>
                </a:cubicBezTo>
                <a:cubicBezTo>
                  <a:pt x="29610" y="99764"/>
                  <a:pt x="66070" y="138297"/>
                  <a:pt x="75346" y="125617"/>
                </a:cubicBezTo>
                <a:cubicBezTo>
                  <a:pt x="84622" y="112937"/>
                  <a:pt x="90691" y="29803"/>
                  <a:pt x="78307" y="10462"/>
                </a:cubicBezTo>
                <a:cubicBezTo>
                  <a:pt x="65923" y="-8878"/>
                  <a:pt x="8493" y="3604"/>
                  <a:pt x="1043" y="957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1"/>
          <p:cNvSpPr/>
          <p:nvPr/>
        </p:nvSpPr>
        <p:spPr>
          <a:xfrm flipH="1" rot="-1199163">
            <a:off x="-1178672" y="3013444"/>
            <a:ext cx="2353085" cy="3594667"/>
          </a:xfrm>
          <a:custGeom>
            <a:rect b="b" l="l" r="r" t="t"/>
            <a:pathLst>
              <a:path extrusionOk="0" h="143783" w="94121">
                <a:moveTo>
                  <a:pt x="21763" y="4810"/>
                </a:moveTo>
                <a:cubicBezTo>
                  <a:pt x="11797" y="10385"/>
                  <a:pt x="-2413" y="28344"/>
                  <a:pt x="449" y="38853"/>
                </a:cubicBezTo>
                <a:cubicBezTo>
                  <a:pt x="3311" y="49362"/>
                  <a:pt x="33753" y="54345"/>
                  <a:pt x="38933" y="67864"/>
                </a:cubicBezTo>
                <a:cubicBezTo>
                  <a:pt x="44114" y="81383"/>
                  <a:pt x="27536" y="107335"/>
                  <a:pt x="31532" y="119965"/>
                </a:cubicBezTo>
                <a:cubicBezTo>
                  <a:pt x="35528" y="132596"/>
                  <a:pt x="52797" y="144733"/>
                  <a:pt x="62911" y="143647"/>
                </a:cubicBezTo>
                <a:cubicBezTo>
                  <a:pt x="73025" y="142562"/>
                  <a:pt x="88074" y="128648"/>
                  <a:pt x="92218" y="113452"/>
                </a:cubicBezTo>
                <a:cubicBezTo>
                  <a:pt x="96362" y="98256"/>
                  <a:pt x="93106" y="70478"/>
                  <a:pt x="87777" y="52470"/>
                </a:cubicBezTo>
                <a:cubicBezTo>
                  <a:pt x="82449" y="34462"/>
                  <a:pt x="71249" y="13345"/>
                  <a:pt x="60247" y="5402"/>
                </a:cubicBezTo>
                <a:cubicBezTo>
                  <a:pt x="49245" y="-2541"/>
                  <a:pt x="31729" y="-765"/>
                  <a:pt x="21763" y="481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1"/>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3" name="Google Shape;233;p31"/>
          <p:cNvSpPr/>
          <p:nvPr/>
        </p:nvSpPr>
        <p:spPr>
          <a:xfrm rot="8100000">
            <a:off x="8193336" y="-390883"/>
            <a:ext cx="1423311" cy="1871007"/>
          </a:xfrm>
          <a:custGeom>
            <a:rect b="b" l="l" r="r" t="t"/>
            <a:pathLst>
              <a:path extrusionOk="0" h="74841" w="56933">
                <a:moveTo>
                  <a:pt x="7819" y="1686"/>
                </a:moveTo>
                <a:cubicBezTo>
                  <a:pt x="14282" y="-5715"/>
                  <a:pt x="34906" y="13330"/>
                  <a:pt x="42751" y="24184"/>
                </a:cubicBezTo>
                <a:cubicBezTo>
                  <a:pt x="50596" y="35038"/>
                  <a:pt x="61351" y="59411"/>
                  <a:pt x="54888" y="66812"/>
                </a:cubicBezTo>
                <a:cubicBezTo>
                  <a:pt x="48425" y="74213"/>
                  <a:pt x="11816" y="79442"/>
                  <a:pt x="3971" y="68588"/>
                </a:cubicBezTo>
                <a:cubicBezTo>
                  <a:pt x="-3874" y="57734"/>
                  <a:pt x="1356" y="9087"/>
                  <a:pt x="7819" y="16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1"/>
          <p:cNvSpPr/>
          <p:nvPr/>
        </p:nvSpPr>
        <p:spPr>
          <a:xfrm rot="7240727">
            <a:off x="8380408" y="-681873"/>
            <a:ext cx="1621822" cy="2506730"/>
          </a:xfrm>
          <a:custGeom>
            <a:rect b="b" l="l" r="r" t="t"/>
            <a:pathLst>
              <a:path extrusionOk="0" h="100274" w="64876">
                <a:moveTo>
                  <a:pt x="15873" y="1347"/>
                </a:moveTo>
                <a:cubicBezTo>
                  <a:pt x="26382" y="-7336"/>
                  <a:pt x="60426" y="29962"/>
                  <a:pt x="64422" y="40718"/>
                </a:cubicBezTo>
                <a:cubicBezTo>
                  <a:pt x="68419" y="51474"/>
                  <a:pt x="43207" y="57395"/>
                  <a:pt x="39852" y="65881"/>
                </a:cubicBezTo>
                <a:cubicBezTo>
                  <a:pt x="36497" y="74367"/>
                  <a:pt x="50706" y="87145"/>
                  <a:pt x="44292" y="91635"/>
                </a:cubicBezTo>
                <a:cubicBezTo>
                  <a:pt x="37878" y="96125"/>
                  <a:pt x="6105" y="107867"/>
                  <a:pt x="1368" y="92819"/>
                </a:cubicBezTo>
                <a:cubicBezTo>
                  <a:pt x="-3368" y="77771"/>
                  <a:pt x="5364" y="10031"/>
                  <a:pt x="15873" y="1347"/>
                </a:cubicBezTo>
                <a:close/>
              </a:path>
            </a:pathLst>
          </a:cu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_1">
    <p:bg>
      <p:bgPr>
        <a:blipFill>
          <a:blip r:embed="rId2">
            <a:alphaModFix/>
          </a:blip>
          <a:stretch>
            <a:fillRect/>
          </a:stretch>
        </a:blipFill>
      </p:bgPr>
    </p:bg>
    <p:spTree>
      <p:nvGrpSpPr>
        <p:cNvPr id="235" name="Shape 235"/>
        <p:cNvGrpSpPr/>
        <p:nvPr/>
      </p:nvGrpSpPr>
      <p:grpSpPr>
        <a:xfrm>
          <a:off x="0" y="0"/>
          <a:ext cx="0" cy="0"/>
          <a:chOff x="0" y="0"/>
          <a:chExt cx="0" cy="0"/>
        </a:xfrm>
      </p:grpSpPr>
      <p:sp>
        <p:nvSpPr>
          <p:cNvPr id="236" name="Google Shape;236;p32"/>
          <p:cNvSpPr txBox="1"/>
          <p:nvPr>
            <p:ph idx="1" type="subTitle"/>
          </p:nvPr>
        </p:nvSpPr>
        <p:spPr>
          <a:xfrm>
            <a:off x="3414050" y="17709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37" name="Google Shape;237;p32"/>
          <p:cNvSpPr txBox="1"/>
          <p:nvPr>
            <p:ph idx="2" type="subTitle"/>
          </p:nvPr>
        </p:nvSpPr>
        <p:spPr>
          <a:xfrm>
            <a:off x="3414050" y="2220084"/>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38" name="Google Shape;238;p32"/>
          <p:cNvSpPr txBox="1"/>
          <p:nvPr>
            <p:ph idx="3" type="subTitle"/>
          </p:nvPr>
        </p:nvSpPr>
        <p:spPr>
          <a:xfrm>
            <a:off x="705725" y="17709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39" name="Google Shape;239;p32"/>
          <p:cNvSpPr txBox="1"/>
          <p:nvPr>
            <p:ph idx="4" type="subTitle"/>
          </p:nvPr>
        </p:nvSpPr>
        <p:spPr>
          <a:xfrm>
            <a:off x="705725" y="2220084"/>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40" name="Google Shape;240;p32"/>
          <p:cNvSpPr txBox="1"/>
          <p:nvPr>
            <p:ph idx="5" type="subTitle"/>
          </p:nvPr>
        </p:nvSpPr>
        <p:spPr>
          <a:xfrm>
            <a:off x="6122325" y="17709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41" name="Google Shape;241;p32"/>
          <p:cNvSpPr txBox="1"/>
          <p:nvPr>
            <p:ph idx="6" type="subTitle"/>
          </p:nvPr>
        </p:nvSpPr>
        <p:spPr>
          <a:xfrm>
            <a:off x="6122325" y="2220084"/>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42" name="Google Shape;242;p32"/>
          <p:cNvSpPr txBox="1"/>
          <p:nvPr>
            <p:ph idx="7" type="subTitle"/>
          </p:nvPr>
        </p:nvSpPr>
        <p:spPr>
          <a:xfrm>
            <a:off x="3414050" y="35197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43" name="Google Shape;243;p32"/>
          <p:cNvSpPr txBox="1"/>
          <p:nvPr>
            <p:ph idx="8" type="subTitle"/>
          </p:nvPr>
        </p:nvSpPr>
        <p:spPr>
          <a:xfrm>
            <a:off x="3414050" y="3968877"/>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44" name="Google Shape;244;p32"/>
          <p:cNvSpPr txBox="1"/>
          <p:nvPr>
            <p:ph idx="9" type="subTitle"/>
          </p:nvPr>
        </p:nvSpPr>
        <p:spPr>
          <a:xfrm>
            <a:off x="705725" y="35197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45" name="Google Shape;245;p32"/>
          <p:cNvSpPr txBox="1"/>
          <p:nvPr>
            <p:ph idx="13" type="subTitle"/>
          </p:nvPr>
        </p:nvSpPr>
        <p:spPr>
          <a:xfrm>
            <a:off x="705725" y="3968877"/>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46" name="Google Shape;246;p32"/>
          <p:cNvSpPr txBox="1"/>
          <p:nvPr>
            <p:ph idx="14" type="subTitle"/>
          </p:nvPr>
        </p:nvSpPr>
        <p:spPr>
          <a:xfrm>
            <a:off x="6122325" y="35197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47" name="Google Shape;247;p32"/>
          <p:cNvSpPr txBox="1"/>
          <p:nvPr>
            <p:ph idx="15" type="subTitle"/>
          </p:nvPr>
        </p:nvSpPr>
        <p:spPr>
          <a:xfrm>
            <a:off x="6122325" y="3968877"/>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48" name="Google Shape;248;p32"/>
          <p:cNvSpPr/>
          <p:nvPr/>
        </p:nvSpPr>
        <p:spPr>
          <a:xfrm>
            <a:off x="6535813" y="-268846"/>
            <a:ext cx="2994775" cy="2454275"/>
          </a:xfrm>
          <a:custGeom>
            <a:rect b="b" l="l" r="r" t="t"/>
            <a:pathLst>
              <a:path extrusionOk="0" h="98171" w="119791">
                <a:moveTo>
                  <a:pt x="114524" y="97786"/>
                </a:moveTo>
                <a:cubicBezTo>
                  <a:pt x="110528" y="102769"/>
                  <a:pt x="97404" y="46919"/>
                  <a:pt x="84033" y="37397"/>
                </a:cubicBezTo>
                <a:cubicBezTo>
                  <a:pt x="70662" y="27875"/>
                  <a:pt x="47819" y="45390"/>
                  <a:pt x="34300" y="40653"/>
                </a:cubicBezTo>
                <a:cubicBezTo>
                  <a:pt x="20781" y="35917"/>
                  <a:pt x="-9364" y="14504"/>
                  <a:pt x="2921" y="8978"/>
                </a:cubicBezTo>
                <a:cubicBezTo>
                  <a:pt x="15206" y="3452"/>
                  <a:pt x="89411" y="-7303"/>
                  <a:pt x="108011" y="7498"/>
                </a:cubicBezTo>
                <a:cubicBezTo>
                  <a:pt x="126612" y="22299"/>
                  <a:pt x="118520" y="92803"/>
                  <a:pt x="114524" y="97786"/>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2"/>
          <p:cNvSpPr/>
          <p:nvPr/>
        </p:nvSpPr>
        <p:spPr>
          <a:xfrm>
            <a:off x="7355194" y="-149444"/>
            <a:ext cx="2798600" cy="1190900"/>
          </a:xfrm>
          <a:custGeom>
            <a:rect b="b" l="l" r="r" t="t"/>
            <a:pathLst>
              <a:path extrusionOk="0" h="47636" w="111944">
                <a:moveTo>
                  <a:pt x="105431" y="18411"/>
                </a:moveTo>
                <a:cubicBezTo>
                  <a:pt x="96402" y="25368"/>
                  <a:pt x="61471" y="49988"/>
                  <a:pt x="44153" y="47422"/>
                </a:cubicBezTo>
                <a:cubicBezTo>
                  <a:pt x="26835" y="44857"/>
                  <a:pt x="-7504" y="9975"/>
                  <a:pt x="1525" y="3018"/>
                </a:cubicBezTo>
                <a:cubicBezTo>
                  <a:pt x="10554" y="-3939"/>
                  <a:pt x="81008" y="3117"/>
                  <a:pt x="98326" y="5682"/>
                </a:cubicBezTo>
                <a:cubicBezTo>
                  <a:pt x="115644" y="8248"/>
                  <a:pt x="114460" y="11454"/>
                  <a:pt x="105431" y="18411"/>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2"/>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25">
    <p:spTree>
      <p:nvGrpSpPr>
        <p:cNvPr id="251" name="Shape 251"/>
        <p:cNvGrpSpPr/>
        <p:nvPr/>
      </p:nvGrpSpPr>
      <p:grpSpPr>
        <a:xfrm>
          <a:off x="0" y="0"/>
          <a:ext cx="0" cy="0"/>
          <a:chOff x="0" y="0"/>
          <a:chExt cx="0" cy="0"/>
        </a:xfrm>
      </p:grpSpPr>
      <p:sp>
        <p:nvSpPr>
          <p:cNvPr id="252" name="Google Shape;252;p33"/>
          <p:cNvSpPr txBox="1"/>
          <p:nvPr>
            <p:ph idx="1" type="subTitle"/>
          </p:nvPr>
        </p:nvSpPr>
        <p:spPr>
          <a:xfrm>
            <a:off x="3414000" y="17709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53" name="Google Shape;253;p33"/>
          <p:cNvSpPr txBox="1"/>
          <p:nvPr>
            <p:ph idx="2" type="subTitle"/>
          </p:nvPr>
        </p:nvSpPr>
        <p:spPr>
          <a:xfrm>
            <a:off x="3414000" y="2220084"/>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54" name="Google Shape;254;p33"/>
          <p:cNvSpPr txBox="1"/>
          <p:nvPr>
            <p:ph idx="3" type="subTitle"/>
          </p:nvPr>
        </p:nvSpPr>
        <p:spPr>
          <a:xfrm>
            <a:off x="705700" y="17709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55" name="Google Shape;255;p33"/>
          <p:cNvSpPr txBox="1"/>
          <p:nvPr>
            <p:ph idx="4" type="subTitle"/>
          </p:nvPr>
        </p:nvSpPr>
        <p:spPr>
          <a:xfrm>
            <a:off x="705700" y="2220084"/>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56" name="Google Shape;256;p33"/>
          <p:cNvSpPr txBox="1"/>
          <p:nvPr>
            <p:ph idx="5" type="subTitle"/>
          </p:nvPr>
        </p:nvSpPr>
        <p:spPr>
          <a:xfrm>
            <a:off x="6122300" y="17709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57" name="Google Shape;257;p33"/>
          <p:cNvSpPr txBox="1"/>
          <p:nvPr>
            <p:ph idx="6" type="subTitle"/>
          </p:nvPr>
        </p:nvSpPr>
        <p:spPr>
          <a:xfrm>
            <a:off x="6122300" y="2220084"/>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58" name="Google Shape;258;p33"/>
          <p:cNvSpPr txBox="1"/>
          <p:nvPr>
            <p:ph idx="7" type="subTitle"/>
          </p:nvPr>
        </p:nvSpPr>
        <p:spPr>
          <a:xfrm>
            <a:off x="2039175" y="35197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59" name="Google Shape;259;p33"/>
          <p:cNvSpPr txBox="1"/>
          <p:nvPr>
            <p:ph idx="8" type="subTitle"/>
          </p:nvPr>
        </p:nvSpPr>
        <p:spPr>
          <a:xfrm>
            <a:off x="2039175" y="3968877"/>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60" name="Google Shape;260;p33"/>
          <p:cNvSpPr txBox="1"/>
          <p:nvPr>
            <p:ph idx="9" type="subTitle"/>
          </p:nvPr>
        </p:nvSpPr>
        <p:spPr>
          <a:xfrm>
            <a:off x="4788775" y="3519759"/>
            <a:ext cx="2316000" cy="50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61" name="Google Shape;261;p33"/>
          <p:cNvSpPr txBox="1"/>
          <p:nvPr>
            <p:ph idx="13" type="subTitle"/>
          </p:nvPr>
        </p:nvSpPr>
        <p:spPr>
          <a:xfrm>
            <a:off x="4788775" y="3968877"/>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62" name="Google Shape;262;p33"/>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1_1">
    <p:spTree>
      <p:nvGrpSpPr>
        <p:cNvPr id="263" name="Shape 263"/>
        <p:cNvGrpSpPr/>
        <p:nvPr/>
      </p:nvGrpSpPr>
      <p:grpSpPr>
        <a:xfrm>
          <a:off x="0" y="0"/>
          <a:ext cx="0" cy="0"/>
          <a:chOff x="0" y="0"/>
          <a:chExt cx="0" cy="0"/>
        </a:xfrm>
      </p:grpSpPr>
      <p:sp>
        <p:nvSpPr>
          <p:cNvPr id="264" name="Google Shape;264;p34"/>
          <p:cNvSpPr txBox="1"/>
          <p:nvPr>
            <p:ph idx="1" type="subTitle"/>
          </p:nvPr>
        </p:nvSpPr>
        <p:spPr>
          <a:xfrm>
            <a:off x="4916850" y="1777748"/>
            <a:ext cx="2316000" cy="444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65" name="Google Shape;265;p34"/>
          <p:cNvSpPr txBox="1"/>
          <p:nvPr>
            <p:ph idx="2" type="subTitle"/>
          </p:nvPr>
        </p:nvSpPr>
        <p:spPr>
          <a:xfrm>
            <a:off x="4916850" y="2222600"/>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66" name="Google Shape;266;p34"/>
          <p:cNvSpPr txBox="1"/>
          <p:nvPr>
            <p:ph idx="3" type="subTitle"/>
          </p:nvPr>
        </p:nvSpPr>
        <p:spPr>
          <a:xfrm>
            <a:off x="1911150" y="1777748"/>
            <a:ext cx="2316000" cy="444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67" name="Google Shape;267;p34"/>
          <p:cNvSpPr txBox="1"/>
          <p:nvPr>
            <p:ph idx="4" type="subTitle"/>
          </p:nvPr>
        </p:nvSpPr>
        <p:spPr>
          <a:xfrm>
            <a:off x="1911250" y="2222600"/>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68" name="Google Shape;268;p34"/>
          <p:cNvSpPr txBox="1"/>
          <p:nvPr>
            <p:ph idx="5" type="subTitle"/>
          </p:nvPr>
        </p:nvSpPr>
        <p:spPr>
          <a:xfrm>
            <a:off x="4916850" y="3564847"/>
            <a:ext cx="2316000" cy="50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69" name="Google Shape;269;p34"/>
          <p:cNvSpPr txBox="1"/>
          <p:nvPr>
            <p:ph idx="6" type="subTitle"/>
          </p:nvPr>
        </p:nvSpPr>
        <p:spPr>
          <a:xfrm>
            <a:off x="4916850" y="4009557"/>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70" name="Google Shape;270;p34"/>
          <p:cNvSpPr txBox="1"/>
          <p:nvPr>
            <p:ph idx="7" type="subTitle"/>
          </p:nvPr>
        </p:nvSpPr>
        <p:spPr>
          <a:xfrm>
            <a:off x="1911150" y="3564847"/>
            <a:ext cx="2316000" cy="502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71" name="Google Shape;271;p34"/>
          <p:cNvSpPr txBox="1"/>
          <p:nvPr>
            <p:ph idx="8" type="subTitle"/>
          </p:nvPr>
        </p:nvSpPr>
        <p:spPr>
          <a:xfrm>
            <a:off x="1911250" y="4009557"/>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72" name="Google Shape;272;p34"/>
          <p:cNvSpPr/>
          <p:nvPr/>
        </p:nvSpPr>
        <p:spPr>
          <a:xfrm>
            <a:off x="6953508" y="-470930"/>
            <a:ext cx="3276625" cy="5079825"/>
          </a:xfrm>
          <a:custGeom>
            <a:rect b="b" l="l" r="r" t="t"/>
            <a:pathLst>
              <a:path extrusionOk="0" h="203193" w="131065">
                <a:moveTo>
                  <a:pt x="117788" y="198526"/>
                </a:moveTo>
                <a:cubicBezTo>
                  <a:pt x="107230" y="219692"/>
                  <a:pt x="64157" y="161819"/>
                  <a:pt x="57102" y="143169"/>
                </a:cubicBezTo>
                <a:cubicBezTo>
                  <a:pt x="50047" y="124519"/>
                  <a:pt x="84880" y="107646"/>
                  <a:pt x="75456" y="86628"/>
                </a:cubicBezTo>
                <a:cubicBezTo>
                  <a:pt x="66033" y="65610"/>
                  <a:pt x="-6938" y="28804"/>
                  <a:pt x="561" y="17061"/>
                </a:cubicBezTo>
                <a:cubicBezTo>
                  <a:pt x="8060" y="5319"/>
                  <a:pt x="100914" y="-14071"/>
                  <a:pt x="120452" y="16173"/>
                </a:cubicBezTo>
                <a:cubicBezTo>
                  <a:pt x="139990" y="46417"/>
                  <a:pt x="128346" y="177360"/>
                  <a:pt x="117788" y="19852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4"/>
          <p:cNvSpPr/>
          <p:nvPr/>
        </p:nvSpPr>
        <p:spPr>
          <a:xfrm>
            <a:off x="7477162" y="-358992"/>
            <a:ext cx="3098725" cy="3599000"/>
          </a:xfrm>
          <a:custGeom>
            <a:rect b="b" l="l" r="r" t="t"/>
            <a:pathLst>
              <a:path extrusionOk="0" h="143960" w="123949">
                <a:moveTo>
                  <a:pt x="121413" y="142244"/>
                </a:moveTo>
                <a:cubicBezTo>
                  <a:pt x="110855" y="154036"/>
                  <a:pt x="40054" y="99665"/>
                  <a:pt x="23723" y="80670"/>
                </a:cubicBezTo>
                <a:cubicBezTo>
                  <a:pt x="7392" y="61675"/>
                  <a:pt x="26979" y="39769"/>
                  <a:pt x="23427" y="28273"/>
                </a:cubicBezTo>
                <a:cubicBezTo>
                  <a:pt x="19875" y="16777"/>
                  <a:pt x="-8199" y="14755"/>
                  <a:pt x="2409" y="11696"/>
                </a:cubicBezTo>
                <a:cubicBezTo>
                  <a:pt x="13017" y="8637"/>
                  <a:pt x="67239" y="-11838"/>
                  <a:pt x="87073" y="9920"/>
                </a:cubicBezTo>
                <a:cubicBezTo>
                  <a:pt x="106907" y="31678"/>
                  <a:pt x="131971" y="130452"/>
                  <a:pt x="121413" y="14224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4"/>
          <p:cNvSpPr/>
          <p:nvPr/>
        </p:nvSpPr>
        <p:spPr>
          <a:xfrm rot="-504044">
            <a:off x="-1031628" y="1918933"/>
            <a:ext cx="2095463" cy="3778263"/>
          </a:xfrm>
          <a:custGeom>
            <a:rect b="b" l="l" r="r" t="t"/>
            <a:pathLst>
              <a:path extrusionOk="0" h="151126" w="83816">
                <a:moveTo>
                  <a:pt x="20469" y="130"/>
                </a:moveTo>
                <a:cubicBezTo>
                  <a:pt x="34284" y="1166"/>
                  <a:pt x="76665" y="28055"/>
                  <a:pt x="82931" y="46310"/>
                </a:cubicBezTo>
                <a:cubicBezTo>
                  <a:pt x="89197" y="64565"/>
                  <a:pt x="58904" y="93773"/>
                  <a:pt x="58065" y="109660"/>
                </a:cubicBezTo>
                <a:cubicBezTo>
                  <a:pt x="57226" y="125547"/>
                  <a:pt x="84510" y="136155"/>
                  <a:pt x="77899" y="141631"/>
                </a:cubicBezTo>
                <a:cubicBezTo>
                  <a:pt x="71288" y="147108"/>
                  <a:pt x="31373" y="159442"/>
                  <a:pt x="18397" y="142519"/>
                </a:cubicBezTo>
                <a:cubicBezTo>
                  <a:pt x="5421" y="125596"/>
                  <a:pt x="-302" y="63825"/>
                  <a:pt x="43" y="40093"/>
                </a:cubicBezTo>
                <a:cubicBezTo>
                  <a:pt x="388" y="16362"/>
                  <a:pt x="6654" y="-906"/>
                  <a:pt x="20469" y="130"/>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4"/>
          <p:cNvSpPr/>
          <p:nvPr/>
        </p:nvSpPr>
        <p:spPr>
          <a:xfrm rot="-504044">
            <a:off x="-1421063" y="2631871"/>
            <a:ext cx="2332970" cy="2982989"/>
          </a:xfrm>
          <a:custGeom>
            <a:rect b="b" l="l" r="r" t="t"/>
            <a:pathLst>
              <a:path extrusionOk="0" h="119316" w="93316">
                <a:moveTo>
                  <a:pt x="7281" y="563"/>
                </a:moveTo>
                <a:cubicBezTo>
                  <a:pt x="21046" y="-5752"/>
                  <a:pt x="84841" y="45954"/>
                  <a:pt x="92242" y="65097"/>
                </a:cubicBezTo>
                <a:cubicBezTo>
                  <a:pt x="99643" y="84240"/>
                  <a:pt x="65451" y="109107"/>
                  <a:pt x="51686" y="115422"/>
                </a:cubicBezTo>
                <a:cubicBezTo>
                  <a:pt x="37921" y="121737"/>
                  <a:pt x="17051" y="122132"/>
                  <a:pt x="9650" y="102989"/>
                </a:cubicBezTo>
                <a:cubicBezTo>
                  <a:pt x="2249" y="83846"/>
                  <a:pt x="-6484" y="6878"/>
                  <a:pt x="7281" y="563"/>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4"/>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6">
    <p:spTree>
      <p:nvGrpSpPr>
        <p:cNvPr id="277" name="Shape 277"/>
        <p:cNvGrpSpPr/>
        <p:nvPr/>
      </p:nvGrpSpPr>
      <p:grpSpPr>
        <a:xfrm>
          <a:off x="0" y="0"/>
          <a:ext cx="0" cy="0"/>
          <a:chOff x="0" y="0"/>
          <a:chExt cx="0" cy="0"/>
        </a:xfrm>
      </p:grpSpPr>
      <p:sp>
        <p:nvSpPr>
          <p:cNvPr id="278" name="Google Shape;278;p35"/>
          <p:cNvSpPr txBox="1"/>
          <p:nvPr>
            <p:ph idx="1" type="subTitle"/>
          </p:nvPr>
        </p:nvSpPr>
        <p:spPr>
          <a:xfrm>
            <a:off x="4916850" y="3073148"/>
            <a:ext cx="2316000" cy="444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79" name="Google Shape;279;p35"/>
          <p:cNvSpPr txBox="1"/>
          <p:nvPr>
            <p:ph idx="2" type="subTitle"/>
          </p:nvPr>
        </p:nvSpPr>
        <p:spPr>
          <a:xfrm>
            <a:off x="4916850" y="3518000"/>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80" name="Google Shape;280;p35"/>
          <p:cNvSpPr txBox="1"/>
          <p:nvPr>
            <p:ph idx="3" type="subTitle"/>
          </p:nvPr>
        </p:nvSpPr>
        <p:spPr>
          <a:xfrm>
            <a:off x="1911200" y="3073148"/>
            <a:ext cx="2316000" cy="444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81" name="Google Shape;281;p35"/>
          <p:cNvSpPr txBox="1"/>
          <p:nvPr>
            <p:ph idx="4" type="subTitle"/>
          </p:nvPr>
        </p:nvSpPr>
        <p:spPr>
          <a:xfrm>
            <a:off x="1911200" y="3518000"/>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82" name="Google Shape;282;p35"/>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3" name="Google Shape;283;p35"/>
          <p:cNvSpPr/>
          <p:nvPr/>
        </p:nvSpPr>
        <p:spPr>
          <a:xfrm>
            <a:off x="7270474" y="-471825"/>
            <a:ext cx="4410913" cy="4806675"/>
          </a:xfrm>
          <a:custGeom>
            <a:rect b="b" l="l" r="r" t="t"/>
            <a:pathLst>
              <a:path extrusionOk="0" h="192267" w="218200">
                <a:moveTo>
                  <a:pt x="204573" y="190649"/>
                </a:moveTo>
                <a:cubicBezTo>
                  <a:pt x="195692" y="205006"/>
                  <a:pt x="173638" y="117875"/>
                  <a:pt x="146551" y="102728"/>
                </a:cubicBezTo>
                <a:cubicBezTo>
                  <a:pt x="119464" y="87581"/>
                  <a:pt x="64946" y="114125"/>
                  <a:pt x="42053" y="99768"/>
                </a:cubicBezTo>
                <a:cubicBezTo>
                  <a:pt x="19160" y="85411"/>
                  <a:pt x="-17103" y="30448"/>
                  <a:pt x="9194" y="16584"/>
                </a:cubicBezTo>
                <a:cubicBezTo>
                  <a:pt x="35491" y="2720"/>
                  <a:pt x="167274" y="-12427"/>
                  <a:pt x="199837" y="16584"/>
                </a:cubicBezTo>
                <a:cubicBezTo>
                  <a:pt x="232400" y="45595"/>
                  <a:pt x="213454" y="176292"/>
                  <a:pt x="204573" y="19064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5"/>
          <p:cNvSpPr/>
          <p:nvPr/>
        </p:nvSpPr>
        <p:spPr>
          <a:xfrm>
            <a:off x="6142493" y="3876752"/>
            <a:ext cx="4785650" cy="1518450"/>
          </a:xfrm>
          <a:custGeom>
            <a:rect b="b" l="l" r="r" t="t"/>
            <a:pathLst>
              <a:path extrusionOk="0" h="60738" w="191426">
                <a:moveTo>
                  <a:pt x="177161" y="40331"/>
                </a:moveTo>
                <a:cubicBezTo>
                  <a:pt x="164580" y="30513"/>
                  <a:pt x="119387" y="1206"/>
                  <a:pt x="98714" y="71"/>
                </a:cubicBezTo>
                <a:cubicBezTo>
                  <a:pt x="78041" y="-1064"/>
                  <a:pt x="68815" y="24049"/>
                  <a:pt x="53125" y="33522"/>
                </a:cubicBezTo>
                <a:cubicBezTo>
                  <a:pt x="37435" y="42995"/>
                  <a:pt x="-15603" y="52665"/>
                  <a:pt x="4576" y="56908"/>
                </a:cubicBezTo>
                <a:cubicBezTo>
                  <a:pt x="24755" y="61151"/>
                  <a:pt x="145437" y="61743"/>
                  <a:pt x="174201" y="58980"/>
                </a:cubicBezTo>
                <a:cubicBezTo>
                  <a:pt x="202965" y="56217"/>
                  <a:pt x="189742" y="50149"/>
                  <a:pt x="177161" y="4033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5"/>
          <p:cNvSpPr/>
          <p:nvPr/>
        </p:nvSpPr>
        <p:spPr>
          <a:xfrm>
            <a:off x="6903350" y="-17050"/>
            <a:ext cx="4057061" cy="5342575"/>
          </a:xfrm>
          <a:custGeom>
            <a:rect b="b" l="l" r="r" t="t"/>
            <a:pathLst>
              <a:path extrusionOk="0" h="213703" w="147610">
                <a:moveTo>
                  <a:pt x="128752" y="5122"/>
                </a:moveTo>
                <a:cubicBezTo>
                  <a:pt x="104971" y="-12689"/>
                  <a:pt x="18531" y="20565"/>
                  <a:pt x="3236" y="39758"/>
                </a:cubicBezTo>
                <a:cubicBezTo>
                  <a:pt x="-12059" y="58951"/>
                  <a:pt x="32641" y="94820"/>
                  <a:pt x="36983" y="120278"/>
                </a:cubicBezTo>
                <a:cubicBezTo>
                  <a:pt x="41325" y="145737"/>
                  <a:pt x="15817" y="177362"/>
                  <a:pt x="29286" y="192509"/>
                </a:cubicBezTo>
                <a:cubicBezTo>
                  <a:pt x="42755" y="207656"/>
                  <a:pt x="98360" y="218806"/>
                  <a:pt x="117799" y="211158"/>
                </a:cubicBezTo>
                <a:cubicBezTo>
                  <a:pt x="137238" y="203511"/>
                  <a:pt x="144097" y="180963"/>
                  <a:pt x="145922" y="146624"/>
                </a:cubicBezTo>
                <a:cubicBezTo>
                  <a:pt x="147748" y="112285"/>
                  <a:pt x="152533" y="22933"/>
                  <a:pt x="128752" y="51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5"/>
          <p:cNvSpPr/>
          <p:nvPr/>
        </p:nvSpPr>
        <p:spPr>
          <a:xfrm flipH="1">
            <a:off x="-2627457" y="-471825"/>
            <a:ext cx="4410913" cy="4806675"/>
          </a:xfrm>
          <a:custGeom>
            <a:rect b="b" l="l" r="r" t="t"/>
            <a:pathLst>
              <a:path extrusionOk="0" h="192267" w="218200">
                <a:moveTo>
                  <a:pt x="204573" y="190649"/>
                </a:moveTo>
                <a:cubicBezTo>
                  <a:pt x="195692" y="205006"/>
                  <a:pt x="173638" y="117875"/>
                  <a:pt x="146551" y="102728"/>
                </a:cubicBezTo>
                <a:cubicBezTo>
                  <a:pt x="119464" y="87581"/>
                  <a:pt x="64946" y="114125"/>
                  <a:pt x="42053" y="99768"/>
                </a:cubicBezTo>
                <a:cubicBezTo>
                  <a:pt x="19160" y="85411"/>
                  <a:pt x="-17103" y="30448"/>
                  <a:pt x="9194" y="16584"/>
                </a:cubicBezTo>
                <a:cubicBezTo>
                  <a:pt x="35491" y="2720"/>
                  <a:pt x="167274" y="-12427"/>
                  <a:pt x="199837" y="16584"/>
                </a:cubicBezTo>
                <a:cubicBezTo>
                  <a:pt x="232400" y="45595"/>
                  <a:pt x="213454" y="176292"/>
                  <a:pt x="204573" y="19064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p:nvPr/>
        </p:nvSpPr>
        <p:spPr>
          <a:xfrm flipH="1">
            <a:off x="-1874213" y="3876752"/>
            <a:ext cx="4785650" cy="1518450"/>
          </a:xfrm>
          <a:custGeom>
            <a:rect b="b" l="l" r="r" t="t"/>
            <a:pathLst>
              <a:path extrusionOk="0" h="60738" w="191426">
                <a:moveTo>
                  <a:pt x="177161" y="40331"/>
                </a:moveTo>
                <a:cubicBezTo>
                  <a:pt x="164580" y="30513"/>
                  <a:pt x="119387" y="1206"/>
                  <a:pt x="98714" y="71"/>
                </a:cubicBezTo>
                <a:cubicBezTo>
                  <a:pt x="78041" y="-1064"/>
                  <a:pt x="68815" y="24049"/>
                  <a:pt x="53125" y="33522"/>
                </a:cubicBezTo>
                <a:cubicBezTo>
                  <a:pt x="37435" y="42995"/>
                  <a:pt x="-15603" y="52665"/>
                  <a:pt x="4576" y="56908"/>
                </a:cubicBezTo>
                <a:cubicBezTo>
                  <a:pt x="24755" y="61151"/>
                  <a:pt x="145437" y="61743"/>
                  <a:pt x="174201" y="58980"/>
                </a:cubicBezTo>
                <a:cubicBezTo>
                  <a:pt x="202965" y="56217"/>
                  <a:pt x="189742" y="50149"/>
                  <a:pt x="177161" y="4033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p:nvPr/>
        </p:nvSpPr>
        <p:spPr>
          <a:xfrm flipH="1">
            <a:off x="-1906480" y="-17050"/>
            <a:ext cx="4057061" cy="5342575"/>
          </a:xfrm>
          <a:custGeom>
            <a:rect b="b" l="l" r="r" t="t"/>
            <a:pathLst>
              <a:path extrusionOk="0" h="213703" w="147610">
                <a:moveTo>
                  <a:pt x="128752" y="5122"/>
                </a:moveTo>
                <a:cubicBezTo>
                  <a:pt x="104971" y="-12689"/>
                  <a:pt x="18531" y="20565"/>
                  <a:pt x="3236" y="39758"/>
                </a:cubicBezTo>
                <a:cubicBezTo>
                  <a:pt x="-12059" y="58951"/>
                  <a:pt x="32641" y="94820"/>
                  <a:pt x="36983" y="120278"/>
                </a:cubicBezTo>
                <a:cubicBezTo>
                  <a:pt x="41325" y="145737"/>
                  <a:pt x="15817" y="177362"/>
                  <a:pt x="29286" y="192509"/>
                </a:cubicBezTo>
                <a:cubicBezTo>
                  <a:pt x="42755" y="207656"/>
                  <a:pt x="98360" y="218806"/>
                  <a:pt x="117799" y="211158"/>
                </a:cubicBezTo>
                <a:cubicBezTo>
                  <a:pt x="137238" y="203511"/>
                  <a:pt x="144097" y="180963"/>
                  <a:pt x="145922" y="146624"/>
                </a:cubicBezTo>
                <a:cubicBezTo>
                  <a:pt x="147748" y="112285"/>
                  <a:pt x="152533" y="22933"/>
                  <a:pt x="128752" y="51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4_2">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36"/>
          <p:cNvSpPr txBox="1"/>
          <p:nvPr>
            <p:ph idx="1" type="subTitle"/>
          </p:nvPr>
        </p:nvSpPr>
        <p:spPr>
          <a:xfrm>
            <a:off x="3414050" y="1580454"/>
            <a:ext cx="2316000" cy="47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91" name="Google Shape;291;p36"/>
          <p:cNvSpPr txBox="1"/>
          <p:nvPr>
            <p:ph idx="2" type="subTitle"/>
          </p:nvPr>
        </p:nvSpPr>
        <p:spPr>
          <a:xfrm>
            <a:off x="3414050" y="2025225"/>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92" name="Google Shape;292;p36"/>
          <p:cNvSpPr txBox="1"/>
          <p:nvPr>
            <p:ph idx="3" type="subTitle"/>
          </p:nvPr>
        </p:nvSpPr>
        <p:spPr>
          <a:xfrm>
            <a:off x="705675" y="1580454"/>
            <a:ext cx="2316000" cy="47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93" name="Google Shape;293;p36"/>
          <p:cNvSpPr txBox="1"/>
          <p:nvPr>
            <p:ph idx="4" type="subTitle"/>
          </p:nvPr>
        </p:nvSpPr>
        <p:spPr>
          <a:xfrm>
            <a:off x="705775" y="2025225"/>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94" name="Google Shape;294;p36"/>
          <p:cNvSpPr txBox="1"/>
          <p:nvPr>
            <p:ph idx="5" type="subTitle"/>
          </p:nvPr>
        </p:nvSpPr>
        <p:spPr>
          <a:xfrm>
            <a:off x="6122325" y="1580454"/>
            <a:ext cx="2316000" cy="47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295" name="Google Shape;295;p36"/>
          <p:cNvSpPr txBox="1"/>
          <p:nvPr>
            <p:ph idx="6" type="subTitle"/>
          </p:nvPr>
        </p:nvSpPr>
        <p:spPr>
          <a:xfrm>
            <a:off x="6122325" y="2025225"/>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296" name="Google Shape;296;p36"/>
          <p:cNvSpPr/>
          <p:nvPr/>
        </p:nvSpPr>
        <p:spPr>
          <a:xfrm>
            <a:off x="-786799" y="3548804"/>
            <a:ext cx="10090425" cy="1826100"/>
          </a:xfrm>
          <a:custGeom>
            <a:rect b="b" l="l" r="r" t="t"/>
            <a:pathLst>
              <a:path extrusionOk="0" h="73044" w="403617">
                <a:moveTo>
                  <a:pt x="388187" y="67932"/>
                </a:moveTo>
                <a:cubicBezTo>
                  <a:pt x="409945" y="67685"/>
                  <a:pt x="407576" y="71731"/>
                  <a:pt x="385818" y="65860"/>
                </a:cubicBezTo>
                <a:cubicBezTo>
                  <a:pt x="364060" y="59989"/>
                  <a:pt x="296270" y="34580"/>
                  <a:pt x="257638" y="32705"/>
                </a:cubicBezTo>
                <a:cubicBezTo>
                  <a:pt x="219006" y="30830"/>
                  <a:pt x="193943" y="60038"/>
                  <a:pt x="154028" y="54611"/>
                </a:cubicBezTo>
                <a:cubicBezTo>
                  <a:pt x="114114" y="49184"/>
                  <a:pt x="39268" y="-2127"/>
                  <a:pt x="18151" y="142"/>
                </a:cubicBezTo>
                <a:cubicBezTo>
                  <a:pt x="-2966" y="2412"/>
                  <a:pt x="-12192" y="57028"/>
                  <a:pt x="27328" y="68228"/>
                </a:cubicBezTo>
                <a:cubicBezTo>
                  <a:pt x="66848" y="79428"/>
                  <a:pt x="195127" y="67389"/>
                  <a:pt x="255270" y="67340"/>
                </a:cubicBezTo>
                <a:cubicBezTo>
                  <a:pt x="315413" y="67291"/>
                  <a:pt x="366429" y="68179"/>
                  <a:pt x="388187" y="6793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6"/>
          <p:cNvSpPr/>
          <p:nvPr/>
        </p:nvSpPr>
        <p:spPr>
          <a:xfrm>
            <a:off x="-1343553" y="4540658"/>
            <a:ext cx="7455325" cy="743300"/>
          </a:xfrm>
          <a:custGeom>
            <a:rect b="b" l="l" r="r" t="t"/>
            <a:pathLst>
              <a:path extrusionOk="0" h="29732" w="298213">
                <a:moveTo>
                  <a:pt x="22955" y="19970"/>
                </a:moveTo>
                <a:cubicBezTo>
                  <a:pt x="47772" y="15234"/>
                  <a:pt x="133472" y="-949"/>
                  <a:pt x="178666" y="136"/>
                </a:cubicBezTo>
                <a:cubicBezTo>
                  <a:pt x="223860" y="1221"/>
                  <a:pt x="318934" y="21746"/>
                  <a:pt x="294117" y="26482"/>
                </a:cubicBezTo>
                <a:cubicBezTo>
                  <a:pt x="269300" y="31218"/>
                  <a:pt x="74958" y="29639"/>
                  <a:pt x="29764" y="28554"/>
                </a:cubicBezTo>
                <a:cubicBezTo>
                  <a:pt x="-15430" y="27469"/>
                  <a:pt x="-1862" y="24706"/>
                  <a:pt x="22955" y="1997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6"/>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27">
    <p:spTree>
      <p:nvGrpSpPr>
        <p:cNvPr id="299" name="Shape 299"/>
        <p:cNvGrpSpPr/>
        <p:nvPr/>
      </p:nvGrpSpPr>
      <p:grpSpPr>
        <a:xfrm>
          <a:off x="0" y="0"/>
          <a:ext cx="0" cy="0"/>
          <a:chOff x="0" y="0"/>
          <a:chExt cx="0" cy="0"/>
        </a:xfrm>
      </p:grpSpPr>
      <p:sp>
        <p:nvSpPr>
          <p:cNvPr id="300" name="Google Shape;300;p37"/>
          <p:cNvSpPr txBox="1"/>
          <p:nvPr>
            <p:ph idx="1" type="subTitle"/>
          </p:nvPr>
        </p:nvSpPr>
        <p:spPr>
          <a:xfrm>
            <a:off x="5049125" y="2694879"/>
            <a:ext cx="2316000" cy="47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301" name="Google Shape;301;p37"/>
          <p:cNvSpPr txBox="1"/>
          <p:nvPr>
            <p:ph idx="2" type="subTitle"/>
          </p:nvPr>
        </p:nvSpPr>
        <p:spPr>
          <a:xfrm>
            <a:off x="5049125" y="3139650"/>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02" name="Google Shape;302;p37"/>
          <p:cNvSpPr txBox="1"/>
          <p:nvPr>
            <p:ph idx="3" type="subTitle"/>
          </p:nvPr>
        </p:nvSpPr>
        <p:spPr>
          <a:xfrm>
            <a:off x="1778875" y="2696004"/>
            <a:ext cx="2316000" cy="47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303" name="Google Shape;303;p37"/>
          <p:cNvSpPr txBox="1"/>
          <p:nvPr>
            <p:ph idx="4" type="subTitle"/>
          </p:nvPr>
        </p:nvSpPr>
        <p:spPr>
          <a:xfrm>
            <a:off x="1778875" y="3140775"/>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04" name="Google Shape;304;p37"/>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05" name="Google Shape;305;p37"/>
          <p:cNvSpPr txBox="1"/>
          <p:nvPr>
            <p:ph idx="5" type="title"/>
          </p:nvPr>
        </p:nvSpPr>
        <p:spPr>
          <a:xfrm>
            <a:off x="1778875" y="1903550"/>
            <a:ext cx="2316000" cy="87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306" name="Google Shape;306;p37"/>
          <p:cNvSpPr txBox="1"/>
          <p:nvPr>
            <p:ph idx="6" type="title"/>
          </p:nvPr>
        </p:nvSpPr>
        <p:spPr>
          <a:xfrm>
            <a:off x="5049125" y="1903550"/>
            <a:ext cx="2316000" cy="87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307" name="Google Shape;307;p37"/>
          <p:cNvSpPr/>
          <p:nvPr/>
        </p:nvSpPr>
        <p:spPr>
          <a:xfrm>
            <a:off x="6877308" y="-1128155"/>
            <a:ext cx="3276625" cy="5079825"/>
          </a:xfrm>
          <a:custGeom>
            <a:rect b="b" l="l" r="r" t="t"/>
            <a:pathLst>
              <a:path extrusionOk="0" h="203193" w="131065">
                <a:moveTo>
                  <a:pt x="117788" y="198526"/>
                </a:moveTo>
                <a:cubicBezTo>
                  <a:pt x="107230" y="219692"/>
                  <a:pt x="64157" y="161819"/>
                  <a:pt x="57102" y="143169"/>
                </a:cubicBezTo>
                <a:cubicBezTo>
                  <a:pt x="50047" y="124519"/>
                  <a:pt x="84880" y="107646"/>
                  <a:pt x="75456" y="86628"/>
                </a:cubicBezTo>
                <a:cubicBezTo>
                  <a:pt x="66033" y="65610"/>
                  <a:pt x="-6938" y="28804"/>
                  <a:pt x="561" y="17061"/>
                </a:cubicBezTo>
                <a:cubicBezTo>
                  <a:pt x="8060" y="5319"/>
                  <a:pt x="100914" y="-14071"/>
                  <a:pt x="120452" y="16173"/>
                </a:cubicBezTo>
                <a:cubicBezTo>
                  <a:pt x="139990" y="46417"/>
                  <a:pt x="128346" y="177360"/>
                  <a:pt x="117788" y="19852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p:nvPr/>
        </p:nvSpPr>
        <p:spPr>
          <a:xfrm>
            <a:off x="7400962" y="-1016217"/>
            <a:ext cx="3098725" cy="3599000"/>
          </a:xfrm>
          <a:custGeom>
            <a:rect b="b" l="l" r="r" t="t"/>
            <a:pathLst>
              <a:path extrusionOk="0" h="143960" w="123949">
                <a:moveTo>
                  <a:pt x="121413" y="142244"/>
                </a:moveTo>
                <a:cubicBezTo>
                  <a:pt x="110855" y="154036"/>
                  <a:pt x="40054" y="99665"/>
                  <a:pt x="23723" y="80670"/>
                </a:cubicBezTo>
                <a:cubicBezTo>
                  <a:pt x="7392" y="61675"/>
                  <a:pt x="26979" y="39769"/>
                  <a:pt x="23427" y="28273"/>
                </a:cubicBezTo>
                <a:cubicBezTo>
                  <a:pt x="19875" y="16777"/>
                  <a:pt x="-8199" y="14755"/>
                  <a:pt x="2409" y="11696"/>
                </a:cubicBezTo>
                <a:cubicBezTo>
                  <a:pt x="13017" y="8637"/>
                  <a:pt x="67239" y="-11838"/>
                  <a:pt x="87073" y="9920"/>
                </a:cubicBezTo>
                <a:cubicBezTo>
                  <a:pt x="106907" y="31678"/>
                  <a:pt x="131971" y="130452"/>
                  <a:pt x="121413" y="14224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7"/>
          <p:cNvSpPr/>
          <p:nvPr/>
        </p:nvSpPr>
        <p:spPr>
          <a:xfrm rot="10800000">
            <a:off x="-939863" y="1745270"/>
            <a:ext cx="3276625" cy="5079825"/>
          </a:xfrm>
          <a:custGeom>
            <a:rect b="b" l="l" r="r" t="t"/>
            <a:pathLst>
              <a:path extrusionOk="0" h="203193" w="131065">
                <a:moveTo>
                  <a:pt x="117788" y="198526"/>
                </a:moveTo>
                <a:cubicBezTo>
                  <a:pt x="107230" y="219692"/>
                  <a:pt x="64157" y="161819"/>
                  <a:pt x="57102" y="143169"/>
                </a:cubicBezTo>
                <a:cubicBezTo>
                  <a:pt x="50047" y="124519"/>
                  <a:pt x="84880" y="107646"/>
                  <a:pt x="75456" y="86628"/>
                </a:cubicBezTo>
                <a:cubicBezTo>
                  <a:pt x="66033" y="65610"/>
                  <a:pt x="-6938" y="28804"/>
                  <a:pt x="561" y="17061"/>
                </a:cubicBezTo>
                <a:cubicBezTo>
                  <a:pt x="8060" y="5319"/>
                  <a:pt x="100914" y="-14071"/>
                  <a:pt x="120452" y="16173"/>
                </a:cubicBezTo>
                <a:cubicBezTo>
                  <a:pt x="139990" y="46417"/>
                  <a:pt x="128346" y="177360"/>
                  <a:pt x="117788" y="19852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7"/>
          <p:cNvSpPr/>
          <p:nvPr/>
        </p:nvSpPr>
        <p:spPr>
          <a:xfrm rot="10800000">
            <a:off x="-1285617" y="3114157"/>
            <a:ext cx="3098725" cy="3599000"/>
          </a:xfrm>
          <a:custGeom>
            <a:rect b="b" l="l" r="r" t="t"/>
            <a:pathLst>
              <a:path extrusionOk="0" h="143960" w="123949">
                <a:moveTo>
                  <a:pt x="121413" y="142244"/>
                </a:moveTo>
                <a:cubicBezTo>
                  <a:pt x="110855" y="154036"/>
                  <a:pt x="40054" y="99665"/>
                  <a:pt x="23723" y="80670"/>
                </a:cubicBezTo>
                <a:cubicBezTo>
                  <a:pt x="7392" y="61675"/>
                  <a:pt x="26979" y="39769"/>
                  <a:pt x="23427" y="28273"/>
                </a:cubicBezTo>
                <a:cubicBezTo>
                  <a:pt x="19875" y="16777"/>
                  <a:pt x="-8199" y="14755"/>
                  <a:pt x="2409" y="11696"/>
                </a:cubicBezTo>
                <a:cubicBezTo>
                  <a:pt x="13017" y="8637"/>
                  <a:pt x="67239" y="-11838"/>
                  <a:pt x="87073" y="9920"/>
                </a:cubicBezTo>
                <a:cubicBezTo>
                  <a:pt x="106907" y="31678"/>
                  <a:pt x="131971" y="130452"/>
                  <a:pt x="121413" y="14224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5">
    <p:spTree>
      <p:nvGrpSpPr>
        <p:cNvPr id="311" name="Shape 311"/>
        <p:cNvGrpSpPr/>
        <p:nvPr/>
      </p:nvGrpSpPr>
      <p:grpSpPr>
        <a:xfrm>
          <a:off x="0" y="0"/>
          <a:ext cx="0" cy="0"/>
          <a:chOff x="0" y="0"/>
          <a:chExt cx="0" cy="0"/>
        </a:xfrm>
      </p:grpSpPr>
      <p:sp>
        <p:nvSpPr>
          <p:cNvPr id="312" name="Google Shape;312;p38"/>
          <p:cNvSpPr txBox="1"/>
          <p:nvPr>
            <p:ph idx="1" type="subTitle"/>
          </p:nvPr>
        </p:nvSpPr>
        <p:spPr>
          <a:xfrm>
            <a:off x="4627450" y="1739798"/>
            <a:ext cx="2586900" cy="45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sz="2500">
                <a:solidFill>
                  <a:schemeClr val="dk2"/>
                </a:solidFill>
                <a:latin typeface="Anton"/>
                <a:ea typeface="Anton"/>
                <a:cs typeface="Anton"/>
                <a:sym typeface="Anton"/>
              </a:defRPr>
            </a:lvl9pPr>
          </a:lstStyle>
          <a:p/>
        </p:txBody>
      </p:sp>
      <p:sp>
        <p:nvSpPr>
          <p:cNvPr id="313" name="Google Shape;313;p38"/>
          <p:cNvSpPr txBox="1"/>
          <p:nvPr>
            <p:ph idx="2" type="subTitle"/>
          </p:nvPr>
        </p:nvSpPr>
        <p:spPr>
          <a:xfrm>
            <a:off x="4928861" y="2173325"/>
            <a:ext cx="22854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14" name="Google Shape;314;p38"/>
          <p:cNvSpPr txBox="1"/>
          <p:nvPr>
            <p:ph idx="3" type="subTitle"/>
          </p:nvPr>
        </p:nvSpPr>
        <p:spPr>
          <a:xfrm>
            <a:off x="1929625" y="1739798"/>
            <a:ext cx="2586900" cy="45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sz="2500">
                <a:solidFill>
                  <a:schemeClr val="dk2"/>
                </a:solidFill>
                <a:latin typeface="Anton"/>
                <a:ea typeface="Anton"/>
                <a:cs typeface="Anton"/>
                <a:sym typeface="Anton"/>
              </a:defRPr>
            </a:lvl9pPr>
          </a:lstStyle>
          <a:p/>
        </p:txBody>
      </p:sp>
      <p:sp>
        <p:nvSpPr>
          <p:cNvPr id="315" name="Google Shape;315;p38"/>
          <p:cNvSpPr txBox="1"/>
          <p:nvPr>
            <p:ph idx="4" type="subTitle"/>
          </p:nvPr>
        </p:nvSpPr>
        <p:spPr>
          <a:xfrm>
            <a:off x="1929688" y="2173325"/>
            <a:ext cx="228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16" name="Google Shape;316;p38"/>
          <p:cNvSpPr txBox="1"/>
          <p:nvPr>
            <p:ph idx="5" type="subTitle"/>
          </p:nvPr>
        </p:nvSpPr>
        <p:spPr>
          <a:xfrm>
            <a:off x="4627375" y="3175823"/>
            <a:ext cx="2586900" cy="450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sz="2500">
                <a:solidFill>
                  <a:schemeClr val="dk2"/>
                </a:solidFill>
                <a:latin typeface="Anton"/>
                <a:ea typeface="Anton"/>
                <a:cs typeface="Anton"/>
                <a:sym typeface="Anton"/>
              </a:defRPr>
            </a:lvl9pPr>
          </a:lstStyle>
          <a:p/>
        </p:txBody>
      </p:sp>
      <p:sp>
        <p:nvSpPr>
          <p:cNvPr id="317" name="Google Shape;317;p38"/>
          <p:cNvSpPr txBox="1"/>
          <p:nvPr>
            <p:ph idx="6" type="subTitle"/>
          </p:nvPr>
        </p:nvSpPr>
        <p:spPr>
          <a:xfrm>
            <a:off x="4928813" y="3609350"/>
            <a:ext cx="22854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18" name="Google Shape;318;p38"/>
          <p:cNvSpPr txBox="1"/>
          <p:nvPr>
            <p:ph idx="7" type="subTitle"/>
          </p:nvPr>
        </p:nvSpPr>
        <p:spPr>
          <a:xfrm>
            <a:off x="1929550" y="3175823"/>
            <a:ext cx="2586900" cy="45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sz="2500">
                <a:solidFill>
                  <a:schemeClr val="dk2"/>
                </a:solidFill>
                <a:latin typeface="Anton"/>
                <a:ea typeface="Anton"/>
                <a:cs typeface="Anton"/>
                <a:sym typeface="Anton"/>
              </a:defRPr>
            </a:lvl9pPr>
          </a:lstStyle>
          <a:p/>
        </p:txBody>
      </p:sp>
      <p:sp>
        <p:nvSpPr>
          <p:cNvPr id="319" name="Google Shape;319;p38"/>
          <p:cNvSpPr txBox="1"/>
          <p:nvPr>
            <p:ph idx="8" type="subTitle"/>
          </p:nvPr>
        </p:nvSpPr>
        <p:spPr>
          <a:xfrm>
            <a:off x="1929613" y="3609350"/>
            <a:ext cx="2285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20" name="Google Shape;320;p38"/>
          <p:cNvSpPr/>
          <p:nvPr/>
        </p:nvSpPr>
        <p:spPr>
          <a:xfrm>
            <a:off x="3704963" y="-531401"/>
            <a:ext cx="6434025" cy="1577100"/>
          </a:xfrm>
          <a:custGeom>
            <a:rect b="b" l="l" r="r" t="t"/>
            <a:pathLst>
              <a:path extrusionOk="0" h="63084" w="257361">
                <a:moveTo>
                  <a:pt x="6328" y="5088"/>
                </a:moveTo>
                <a:cubicBezTo>
                  <a:pt x="-21104" y="12341"/>
                  <a:pt x="48167" y="47420"/>
                  <a:pt x="74415" y="51268"/>
                </a:cubicBezTo>
                <a:cubicBezTo>
                  <a:pt x="100663" y="55116"/>
                  <a:pt x="137271" y="26254"/>
                  <a:pt x="163815" y="28178"/>
                </a:cubicBezTo>
                <a:cubicBezTo>
                  <a:pt x="190359" y="30102"/>
                  <a:pt x="221146" y="66217"/>
                  <a:pt x="233678" y="62813"/>
                </a:cubicBezTo>
                <a:cubicBezTo>
                  <a:pt x="246210" y="59409"/>
                  <a:pt x="276899" y="17373"/>
                  <a:pt x="239007" y="7752"/>
                </a:cubicBezTo>
                <a:cubicBezTo>
                  <a:pt x="201115" y="-1869"/>
                  <a:pt x="33760" y="-2165"/>
                  <a:pt x="6328" y="5088"/>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5323142" y="-499484"/>
            <a:ext cx="4628825" cy="1057350"/>
          </a:xfrm>
          <a:custGeom>
            <a:rect b="b" l="l" r="r" t="t"/>
            <a:pathLst>
              <a:path extrusionOk="0" h="42294" w="185153">
                <a:moveTo>
                  <a:pt x="183161" y="4699"/>
                </a:moveTo>
                <a:cubicBezTo>
                  <a:pt x="198259" y="10965"/>
                  <a:pt x="122771" y="42294"/>
                  <a:pt x="92576" y="42294"/>
                </a:cubicBezTo>
                <a:cubicBezTo>
                  <a:pt x="62381" y="42294"/>
                  <a:pt x="-13106" y="10965"/>
                  <a:pt x="1991" y="4699"/>
                </a:cubicBezTo>
                <a:cubicBezTo>
                  <a:pt x="17089" y="-1567"/>
                  <a:pt x="168064" y="-1567"/>
                  <a:pt x="183161" y="469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6">
    <p:bg>
      <p:bgPr>
        <a:blipFill>
          <a:blip r:embed="rId2">
            <a:alphaModFix/>
          </a:blip>
          <a:stretch>
            <a:fillRect/>
          </a:stretch>
        </a:blipFill>
      </p:bgPr>
    </p:bg>
    <p:spTree>
      <p:nvGrpSpPr>
        <p:cNvPr id="323" name="Shape 323"/>
        <p:cNvGrpSpPr/>
        <p:nvPr/>
      </p:nvGrpSpPr>
      <p:grpSpPr>
        <a:xfrm>
          <a:off x="0" y="0"/>
          <a:ext cx="0" cy="0"/>
          <a:chOff x="0" y="0"/>
          <a:chExt cx="0" cy="0"/>
        </a:xfrm>
      </p:grpSpPr>
      <p:sp>
        <p:nvSpPr>
          <p:cNvPr id="324" name="Google Shape;324;p39"/>
          <p:cNvSpPr txBox="1"/>
          <p:nvPr>
            <p:ph type="title"/>
          </p:nvPr>
        </p:nvSpPr>
        <p:spPr>
          <a:xfrm>
            <a:off x="2592900" y="583501"/>
            <a:ext cx="3958200" cy="75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4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25" name="Google Shape;325;p39"/>
          <p:cNvSpPr txBox="1"/>
          <p:nvPr>
            <p:ph idx="1" type="subTitle"/>
          </p:nvPr>
        </p:nvSpPr>
        <p:spPr>
          <a:xfrm>
            <a:off x="2130138" y="1350363"/>
            <a:ext cx="48837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500"/>
              <a:buNone/>
              <a:defRPr sz="1400">
                <a:solidFill>
                  <a:schemeClr val="dk1"/>
                </a:solidFill>
              </a:defRPr>
            </a:lvl1pPr>
            <a:lvl2pPr lvl="1" algn="ctr">
              <a:lnSpc>
                <a:spcPct val="115000"/>
              </a:lnSpc>
              <a:spcBef>
                <a:spcPts val="160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326" name="Google Shape;326;p39"/>
          <p:cNvSpPr txBox="1"/>
          <p:nvPr>
            <p:ph idx="2" type="title"/>
          </p:nvPr>
        </p:nvSpPr>
        <p:spPr>
          <a:xfrm>
            <a:off x="2592900" y="1914600"/>
            <a:ext cx="3958200" cy="75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4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27" name="Google Shape;327;p39"/>
          <p:cNvSpPr txBox="1"/>
          <p:nvPr>
            <p:ph idx="3" type="subTitle"/>
          </p:nvPr>
        </p:nvSpPr>
        <p:spPr>
          <a:xfrm>
            <a:off x="2130138" y="2698788"/>
            <a:ext cx="48837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500"/>
              <a:buNone/>
              <a:defRPr sz="1400">
                <a:solidFill>
                  <a:schemeClr val="dk1"/>
                </a:solidFill>
              </a:defRPr>
            </a:lvl1pPr>
            <a:lvl2pPr lvl="1" algn="ctr">
              <a:lnSpc>
                <a:spcPct val="115000"/>
              </a:lnSpc>
              <a:spcBef>
                <a:spcPts val="160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328" name="Google Shape;328;p39"/>
          <p:cNvSpPr txBox="1"/>
          <p:nvPr>
            <p:ph idx="4" type="title"/>
          </p:nvPr>
        </p:nvSpPr>
        <p:spPr>
          <a:xfrm>
            <a:off x="2592900" y="3271673"/>
            <a:ext cx="3958200" cy="750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4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29" name="Google Shape;329;p39"/>
          <p:cNvSpPr txBox="1"/>
          <p:nvPr>
            <p:ph idx="5" type="subTitle"/>
          </p:nvPr>
        </p:nvSpPr>
        <p:spPr>
          <a:xfrm>
            <a:off x="2130100" y="4047213"/>
            <a:ext cx="4883700" cy="3777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Clr>
                <a:schemeClr val="dk1"/>
              </a:buClr>
              <a:buSzPts val="1500"/>
              <a:buNone/>
              <a:defRPr sz="1400">
                <a:solidFill>
                  <a:schemeClr val="dk1"/>
                </a:solidFill>
              </a:defRPr>
            </a:lvl1pPr>
            <a:lvl2pPr lvl="1" algn="ctr">
              <a:lnSpc>
                <a:spcPct val="115000"/>
              </a:lnSpc>
              <a:spcBef>
                <a:spcPts val="160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330" name="Google Shape;330;p39"/>
          <p:cNvSpPr/>
          <p:nvPr/>
        </p:nvSpPr>
        <p:spPr>
          <a:xfrm rot="10800000">
            <a:off x="7474239" y="-74033"/>
            <a:ext cx="2897400" cy="5793400"/>
          </a:xfrm>
          <a:custGeom>
            <a:rect b="b" l="l" r="r" t="t"/>
            <a:pathLst>
              <a:path extrusionOk="0" h="231736" w="115896">
                <a:moveTo>
                  <a:pt x="115646" y="7490"/>
                </a:moveTo>
                <a:cubicBezTo>
                  <a:pt x="119643" y="17802"/>
                  <a:pt x="57723" y="47207"/>
                  <a:pt x="55256" y="69064"/>
                </a:cubicBezTo>
                <a:cubicBezTo>
                  <a:pt x="52789" y="90921"/>
                  <a:pt x="100597" y="113666"/>
                  <a:pt x="100844" y="138631"/>
                </a:cubicBezTo>
                <a:cubicBezTo>
                  <a:pt x="101091" y="163596"/>
                  <a:pt x="70945" y="206076"/>
                  <a:pt x="56736" y="218854"/>
                </a:cubicBezTo>
                <a:cubicBezTo>
                  <a:pt x="42527" y="231633"/>
                  <a:pt x="24962" y="241303"/>
                  <a:pt x="15588" y="215302"/>
                </a:cubicBezTo>
                <a:cubicBezTo>
                  <a:pt x="6214" y="189301"/>
                  <a:pt x="-2125" y="97532"/>
                  <a:pt x="490" y="62847"/>
                </a:cubicBezTo>
                <a:cubicBezTo>
                  <a:pt x="3105" y="28162"/>
                  <a:pt x="12084" y="16420"/>
                  <a:pt x="31277" y="7194"/>
                </a:cubicBezTo>
                <a:cubicBezTo>
                  <a:pt x="50470" y="-2032"/>
                  <a:pt x="111650" y="-2822"/>
                  <a:pt x="115646" y="7490"/>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rot="10800000">
            <a:off x="7961032" y="-208465"/>
            <a:ext cx="2185125" cy="5851850"/>
          </a:xfrm>
          <a:custGeom>
            <a:rect b="b" l="l" r="r" t="t"/>
            <a:pathLst>
              <a:path extrusionOk="0" h="234074" w="87405">
                <a:moveTo>
                  <a:pt x="4497" y="6523"/>
                </a:moveTo>
                <a:cubicBezTo>
                  <a:pt x="15253" y="-19133"/>
                  <a:pt x="76234" y="38346"/>
                  <a:pt x="82648" y="61880"/>
                </a:cubicBezTo>
                <a:cubicBezTo>
                  <a:pt x="89062" y="85414"/>
                  <a:pt x="42240" y="122123"/>
                  <a:pt x="42980" y="147729"/>
                </a:cubicBezTo>
                <a:cubicBezTo>
                  <a:pt x="43720" y="173336"/>
                  <a:pt x="91233" y="204171"/>
                  <a:pt x="87089" y="215519"/>
                </a:cubicBezTo>
                <a:cubicBezTo>
                  <a:pt x="82945" y="226867"/>
                  <a:pt x="31879" y="250648"/>
                  <a:pt x="18114" y="215815"/>
                </a:cubicBezTo>
                <a:cubicBezTo>
                  <a:pt x="4349" y="180982"/>
                  <a:pt x="-6259" y="32179"/>
                  <a:pt x="4497" y="6523"/>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1262986" y="-246453"/>
            <a:ext cx="2897400" cy="5793400"/>
          </a:xfrm>
          <a:custGeom>
            <a:rect b="b" l="l" r="r" t="t"/>
            <a:pathLst>
              <a:path extrusionOk="0" h="231736" w="115896">
                <a:moveTo>
                  <a:pt x="115646" y="7490"/>
                </a:moveTo>
                <a:cubicBezTo>
                  <a:pt x="119643" y="17802"/>
                  <a:pt x="57723" y="47207"/>
                  <a:pt x="55256" y="69064"/>
                </a:cubicBezTo>
                <a:cubicBezTo>
                  <a:pt x="52789" y="90921"/>
                  <a:pt x="100597" y="113666"/>
                  <a:pt x="100844" y="138631"/>
                </a:cubicBezTo>
                <a:cubicBezTo>
                  <a:pt x="101091" y="163596"/>
                  <a:pt x="70945" y="206076"/>
                  <a:pt x="56736" y="218854"/>
                </a:cubicBezTo>
                <a:cubicBezTo>
                  <a:pt x="42527" y="231633"/>
                  <a:pt x="24962" y="241303"/>
                  <a:pt x="15588" y="215302"/>
                </a:cubicBezTo>
                <a:cubicBezTo>
                  <a:pt x="6214" y="189301"/>
                  <a:pt x="-2125" y="97532"/>
                  <a:pt x="490" y="62847"/>
                </a:cubicBezTo>
                <a:cubicBezTo>
                  <a:pt x="3105" y="28162"/>
                  <a:pt x="12084" y="16420"/>
                  <a:pt x="31277" y="7194"/>
                </a:cubicBezTo>
                <a:cubicBezTo>
                  <a:pt x="50470" y="-2032"/>
                  <a:pt x="111650" y="-2822"/>
                  <a:pt x="115646" y="7490"/>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1037503" y="-170470"/>
            <a:ext cx="2185125" cy="5851850"/>
          </a:xfrm>
          <a:custGeom>
            <a:rect b="b" l="l" r="r" t="t"/>
            <a:pathLst>
              <a:path extrusionOk="0" h="234074" w="87405">
                <a:moveTo>
                  <a:pt x="4497" y="6523"/>
                </a:moveTo>
                <a:cubicBezTo>
                  <a:pt x="15253" y="-19133"/>
                  <a:pt x="76234" y="38346"/>
                  <a:pt x="82648" y="61880"/>
                </a:cubicBezTo>
                <a:cubicBezTo>
                  <a:pt x="89062" y="85414"/>
                  <a:pt x="42240" y="122123"/>
                  <a:pt x="42980" y="147729"/>
                </a:cubicBezTo>
                <a:cubicBezTo>
                  <a:pt x="43720" y="173336"/>
                  <a:pt x="91233" y="204171"/>
                  <a:pt x="87089" y="215519"/>
                </a:cubicBezTo>
                <a:cubicBezTo>
                  <a:pt x="82945" y="226867"/>
                  <a:pt x="31879" y="250648"/>
                  <a:pt x="18114" y="215815"/>
                </a:cubicBezTo>
                <a:cubicBezTo>
                  <a:pt x="4349" y="180982"/>
                  <a:pt x="-6259" y="32179"/>
                  <a:pt x="4497" y="6523"/>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4">
  <p:cSld name="CUSTOM_28">
    <p:spTree>
      <p:nvGrpSpPr>
        <p:cNvPr id="334" name="Shape 334"/>
        <p:cNvGrpSpPr/>
        <p:nvPr/>
      </p:nvGrpSpPr>
      <p:grpSpPr>
        <a:xfrm>
          <a:off x="0" y="0"/>
          <a:ext cx="0" cy="0"/>
          <a:chOff x="0" y="0"/>
          <a:chExt cx="0" cy="0"/>
        </a:xfrm>
      </p:grpSpPr>
      <p:sp>
        <p:nvSpPr>
          <p:cNvPr id="335" name="Google Shape;335;p40"/>
          <p:cNvSpPr/>
          <p:nvPr/>
        </p:nvSpPr>
        <p:spPr>
          <a:xfrm>
            <a:off x="-102975" y="-52175"/>
            <a:ext cx="9304200" cy="5225700"/>
          </a:xfrm>
          <a:prstGeom prst="rect">
            <a:avLst/>
          </a:prstGeom>
          <a:solidFill>
            <a:srgbClr val="434343">
              <a:alpha val="27058"/>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0"/>
          <p:cNvSpPr txBox="1"/>
          <p:nvPr>
            <p:ph idx="1" type="subTitle"/>
          </p:nvPr>
        </p:nvSpPr>
        <p:spPr>
          <a:xfrm>
            <a:off x="5049125" y="1734832"/>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37" name="Google Shape;337;p40"/>
          <p:cNvSpPr txBox="1"/>
          <p:nvPr>
            <p:ph idx="2" type="subTitle"/>
          </p:nvPr>
        </p:nvSpPr>
        <p:spPr>
          <a:xfrm>
            <a:off x="1778875" y="1735957"/>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38" name="Google Shape;338;p40"/>
          <p:cNvSpPr txBox="1"/>
          <p:nvPr>
            <p:ph type="title"/>
          </p:nvPr>
        </p:nvSpPr>
        <p:spPr>
          <a:xfrm>
            <a:off x="1778875" y="905709"/>
            <a:ext cx="2316000" cy="87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339" name="Google Shape;339;p40"/>
          <p:cNvSpPr txBox="1"/>
          <p:nvPr>
            <p:ph idx="3" type="title"/>
          </p:nvPr>
        </p:nvSpPr>
        <p:spPr>
          <a:xfrm>
            <a:off x="5049125" y="905709"/>
            <a:ext cx="2316000" cy="87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340" name="Google Shape;340;p40"/>
          <p:cNvSpPr/>
          <p:nvPr/>
        </p:nvSpPr>
        <p:spPr>
          <a:xfrm>
            <a:off x="6877308" y="-1128155"/>
            <a:ext cx="3276625" cy="5079825"/>
          </a:xfrm>
          <a:custGeom>
            <a:rect b="b" l="l" r="r" t="t"/>
            <a:pathLst>
              <a:path extrusionOk="0" h="203193" w="131065">
                <a:moveTo>
                  <a:pt x="117788" y="198526"/>
                </a:moveTo>
                <a:cubicBezTo>
                  <a:pt x="107230" y="219692"/>
                  <a:pt x="64157" y="161819"/>
                  <a:pt x="57102" y="143169"/>
                </a:cubicBezTo>
                <a:cubicBezTo>
                  <a:pt x="50047" y="124519"/>
                  <a:pt x="84880" y="107646"/>
                  <a:pt x="75456" y="86628"/>
                </a:cubicBezTo>
                <a:cubicBezTo>
                  <a:pt x="66033" y="65610"/>
                  <a:pt x="-6938" y="28804"/>
                  <a:pt x="561" y="17061"/>
                </a:cubicBezTo>
                <a:cubicBezTo>
                  <a:pt x="8060" y="5319"/>
                  <a:pt x="100914" y="-14071"/>
                  <a:pt x="120452" y="16173"/>
                </a:cubicBezTo>
                <a:cubicBezTo>
                  <a:pt x="139990" y="46417"/>
                  <a:pt x="128346" y="177360"/>
                  <a:pt x="117788" y="19852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7400962" y="-1016217"/>
            <a:ext cx="3098725" cy="3599000"/>
          </a:xfrm>
          <a:custGeom>
            <a:rect b="b" l="l" r="r" t="t"/>
            <a:pathLst>
              <a:path extrusionOk="0" h="143960" w="123949">
                <a:moveTo>
                  <a:pt x="121413" y="142244"/>
                </a:moveTo>
                <a:cubicBezTo>
                  <a:pt x="110855" y="154036"/>
                  <a:pt x="40054" y="99665"/>
                  <a:pt x="23723" y="80670"/>
                </a:cubicBezTo>
                <a:cubicBezTo>
                  <a:pt x="7392" y="61675"/>
                  <a:pt x="26979" y="39769"/>
                  <a:pt x="23427" y="28273"/>
                </a:cubicBezTo>
                <a:cubicBezTo>
                  <a:pt x="19875" y="16777"/>
                  <a:pt x="-8199" y="14755"/>
                  <a:pt x="2409" y="11696"/>
                </a:cubicBezTo>
                <a:cubicBezTo>
                  <a:pt x="13017" y="8637"/>
                  <a:pt x="67239" y="-11838"/>
                  <a:pt x="87073" y="9920"/>
                </a:cubicBezTo>
                <a:cubicBezTo>
                  <a:pt x="106907" y="31678"/>
                  <a:pt x="131971" y="130452"/>
                  <a:pt x="121413" y="14224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rot="10800000">
            <a:off x="-939863" y="1745270"/>
            <a:ext cx="3276625" cy="5079825"/>
          </a:xfrm>
          <a:custGeom>
            <a:rect b="b" l="l" r="r" t="t"/>
            <a:pathLst>
              <a:path extrusionOk="0" h="203193" w="131065">
                <a:moveTo>
                  <a:pt x="117788" y="198526"/>
                </a:moveTo>
                <a:cubicBezTo>
                  <a:pt x="107230" y="219692"/>
                  <a:pt x="64157" y="161819"/>
                  <a:pt x="57102" y="143169"/>
                </a:cubicBezTo>
                <a:cubicBezTo>
                  <a:pt x="50047" y="124519"/>
                  <a:pt x="84880" y="107646"/>
                  <a:pt x="75456" y="86628"/>
                </a:cubicBezTo>
                <a:cubicBezTo>
                  <a:pt x="66033" y="65610"/>
                  <a:pt x="-6938" y="28804"/>
                  <a:pt x="561" y="17061"/>
                </a:cubicBezTo>
                <a:cubicBezTo>
                  <a:pt x="8060" y="5319"/>
                  <a:pt x="100914" y="-14071"/>
                  <a:pt x="120452" y="16173"/>
                </a:cubicBezTo>
                <a:cubicBezTo>
                  <a:pt x="139990" y="46417"/>
                  <a:pt x="128346" y="177360"/>
                  <a:pt x="117788" y="19852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rot="10800000">
            <a:off x="-1285617" y="3114157"/>
            <a:ext cx="3098725" cy="3599000"/>
          </a:xfrm>
          <a:custGeom>
            <a:rect b="b" l="l" r="r" t="t"/>
            <a:pathLst>
              <a:path extrusionOk="0" h="143960" w="123949">
                <a:moveTo>
                  <a:pt x="121413" y="142244"/>
                </a:moveTo>
                <a:cubicBezTo>
                  <a:pt x="110855" y="154036"/>
                  <a:pt x="40054" y="99665"/>
                  <a:pt x="23723" y="80670"/>
                </a:cubicBezTo>
                <a:cubicBezTo>
                  <a:pt x="7392" y="61675"/>
                  <a:pt x="26979" y="39769"/>
                  <a:pt x="23427" y="28273"/>
                </a:cubicBezTo>
                <a:cubicBezTo>
                  <a:pt x="19875" y="16777"/>
                  <a:pt x="-8199" y="14755"/>
                  <a:pt x="2409" y="11696"/>
                </a:cubicBezTo>
                <a:cubicBezTo>
                  <a:pt x="13017" y="8637"/>
                  <a:pt x="67239" y="-11838"/>
                  <a:pt x="87073" y="9920"/>
                </a:cubicBezTo>
                <a:cubicBezTo>
                  <a:pt x="106907" y="31678"/>
                  <a:pt x="131971" y="130452"/>
                  <a:pt x="121413" y="14224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txBox="1"/>
          <p:nvPr>
            <p:ph idx="4" type="subTitle"/>
          </p:nvPr>
        </p:nvSpPr>
        <p:spPr>
          <a:xfrm>
            <a:off x="5049125" y="3663966"/>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45" name="Google Shape;345;p40"/>
          <p:cNvSpPr txBox="1"/>
          <p:nvPr>
            <p:ph idx="5" type="subTitle"/>
          </p:nvPr>
        </p:nvSpPr>
        <p:spPr>
          <a:xfrm>
            <a:off x="1778875" y="3665091"/>
            <a:ext cx="231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46" name="Google Shape;346;p40"/>
          <p:cNvSpPr txBox="1"/>
          <p:nvPr>
            <p:ph idx="6" type="title"/>
          </p:nvPr>
        </p:nvSpPr>
        <p:spPr>
          <a:xfrm>
            <a:off x="1778875" y="2826184"/>
            <a:ext cx="2316000" cy="87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
        <p:nvSpPr>
          <p:cNvPr id="347" name="Google Shape;347;p40"/>
          <p:cNvSpPr txBox="1"/>
          <p:nvPr>
            <p:ph idx="7" type="title"/>
          </p:nvPr>
        </p:nvSpPr>
        <p:spPr>
          <a:xfrm>
            <a:off x="5049125" y="2826184"/>
            <a:ext cx="2316000" cy="878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000"/>
              <a:buNone/>
              <a:defRPr sz="5000"/>
            </a:lvl1pPr>
            <a:lvl2pPr lvl="1" algn="ctr">
              <a:lnSpc>
                <a:spcPct val="100000"/>
              </a:lnSpc>
              <a:spcBef>
                <a:spcPts val="0"/>
              </a:spcBef>
              <a:spcAft>
                <a:spcPts val="0"/>
              </a:spcAft>
              <a:buSzPts val="7000"/>
              <a:buNone/>
              <a:defRPr sz="7000"/>
            </a:lvl2pPr>
            <a:lvl3pPr lvl="2" algn="ctr">
              <a:lnSpc>
                <a:spcPct val="100000"/>
              </a:lnSpc>
              <a:spcBef>
                <a:spcPts val="0"/>
              </a:spcBef>
              <a:spcAft>
                <a:spcPts val="0"/>
              </a:spcAft>
              <a:buSzPts val="7000"/>
              <a:buNone/>
              <a:defRPr sz="7000"/>
            </a:lvl3pPr>
            <a:lvl4pPr lvl="3" algn="ctr">
              <a:lnSpc>
                <a:spcPct val="100000"/>
              </a:lnSpc>
              <a:spcBef>
                <a:spcPts val="0"/>
              </a:spcBef>
              <a:spcAft>
                <a:spcPts val="0"/>
              </a:spcAft>
              <a:buSzPts val="7000"/>
              <a:buNone/>
              <a:defRPr sz="7000"/>
            </a:lvl4pPr>
            <a:lvl5pPr lvl="4" algn="ctr">
              <a:lnSpc>
                <a:spcPct val="100000"/>
              </a:lnSpc>
              <a:spcBef>
                <a:spcPts val="0"/>
              </a:spcBef>
              <a:spcAft>
                <a:spcPts val="0"/>
              </a:spcAft>
              <a:buSzPts val="7000"/>
              <a:buNone/>
              <a:defRPr sz="7000"/>
            </a:lvl5pPr>
            <a:lvl6pPr lvl="5" algn="ctr">
              <a:lnSpc>
                <a:spcPct val="100000"/>
              </a:lnSpc>
              <a:spcBef>
                <a:spcPts val="0"/>
              </a:spcBef>
              <a:spcAft>
                <a:spcPts val="0"/>
              </a:spcAft>
              <a:buSzPts val="7000"/>
              <a:buNone/>
              <a:defRPr sz="7000"/>
            </a:lvl6pPr>
            <a:lvl7pPr lvl="6" algn="ctr">
              <a:lnSpc>
                <a:spcPct val="100000"/>
              </a:lnSpc>
              <a:spcBef>
                <a:spcPts val="0"/>
              </a:spcBef>
              <a:spcAft>
                <a:spcPts val="0"/>
              </a:spcAft>
              <a:buSzPts val="7000"/>
              <a:buNone/>
              <a:defRPr sz="7000"/>
            </a:lvl7pPr>
            <a:lvl8pPr lvl="7" algn="ctr">
              <a:lnSpc>
                <a:spcPct val="100000"/>
              </a:lnSpc>
              <a:spcBef>
                <a:spcPts val="0"/>
              </a:spcBef>
              <a:spcAft>
                <a:spcPts val="0"/>
              </a:spcAft>
              <a:buSzPts val="7000"/>
              <a:buNone/>
              <a:defRPr sz="7000"/>
            </a:lvl8pPr>
            <a:lvl9pPr lvl="8" algn="ctr">
              <a:lnSpc>
                <a:spcPct val="100000"/>
              </a:lnSpc>
              <a:spcBef>
                <a:spcPts val="0"/>
              </a:spcBef>
              <a:spcAft>
                <a:spcPts val="0"/>
              </a:spcAft>
              <a:buSzPts val="7000"/>
              <a:buNone/>
              <a:defRPr sz="70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5">
    <p:spTree>
      <p:nvGrpSpPr>
        <p:cNvPr id="28" name="Shape 28"/>
        <p:cNvGrpSpPr/>
        <p:nvPr/>
      </p:nvGrpSpPr>
      <p:grpSpPr>
        <a:xfrm>
          <a:off x="0" y="0"/>
          <a:ext cx="0" cy="0"/>
          <a:chOff x="0" y="0"/>
          <a:chExt cx="0" cy="0"/>
        </a:xfrm>
      </p:grpSpPr>
      <p:sp>
        <p:nvSpPr>
          <p:cNvPr id="29" name="Google Shape;29;p5"/>
          <p:cNvSpPr txBox="1"/>
          <p:nvPr>
            <p:ph type="title"/>
          </p:nvPr>
        </p:nvSpPr>
        <p:spPr>
          <a:xfrm>
            <a:off x="3420700" y="2690325"/>
            <a:ext cx="3613500" cy="1121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 name="Google Shape;30;p5"/>
          <p:cNvSpPr txBox="1"/>
          <p:nvPr>
            <p:ph idx="2" type="title"/>
          </p:nvPr>
        </p:nvSpPr>
        <p:spPr>
          <a:xfrm>
            <a:off x="2109750" y="2690325"/>
            <a:ext cx="1311000" cy="112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6000"/>
              <a:buNone/>
              <a:defRPr sz="7200"/>
            </a:lvl1pPr>
            <a:lvl2pPr lvl="1" algn="ctr">
              <a:lnSpc>
                <a:spcPct val="100000"/>
              </a:lnSpc>
              <a:spcBef>
                <a:spcPts val="0"/>
              </a:spcBef>
              <a:spcAft>
                <a:spcPts val="0"/>
              </a:spcAft>
              <a:buSzPts val="6000"/>
              <a:buNone/>
              <a:defRPr b="1" sz="6000"/>
            </a:lvl2pPr>
            <a:lvl3pPr lvl="2" algn="ctr">
              <a:lnSpc>
                <a:spcPct val="100000"/>
              </a:lnSpc>
              <a:spcBef>
                <a:spcPts val="0"/>
              </a:spcBef>
              <a:spcAft>
                <a:spcPts val="0"/>
              </a:spcAft>
              <a:buSzPts val="6000"/>
              <a:buNone/>
              <a:defRPr b="1" sz="6000"/>
            </a:lvl3pPr>
            <a:lvl4pPr lvl="3" algn="ctr">
              <a:lnSpc>
                <a:spcPct val="100000"/>
              </a:lnSpc>
              <a:spcBef>
                <a:spcPts val="0"/>
              </a:spcBef>
              <a:spcAft>
                <a:spcPts val="0"/>
              </a:spcAft>
              <a:buSzPts val="6000"/>
              <a:buNone/>
              <a:defRPr b="1" sz="6000"/>
            </a:lvl4pPr>
            <a:lvl5pPr lvl="4" algn="ctr">
              <a:lnSpc>
                <a:spcPct val="100000"/>
              </a:lnSpc>
              <a:spcBef>
                <a:spcPts val="0"/>
              </a:spcBef>
              <a:spcAft>
                <a:spcPts val="0"/>
              </a:spcAft>
              <a:buSzPts val="6000"/>
              <a:buNone/>
              <a:defRPr b="1" sz="6000"/>
            </a:lvl5pPr>
            <a:lvl6pPr lvl="5" algn="ctr">
              <a:lnSpc>
                <a:spcPct val="100000"/>
              </a:lnSpc>
              <a:spcBef>
                <a:spcPts val="0"/>
              </a:spcBef>
              <a:spcAft>
                <a:spcPts val="0"/>
              </a:spcAft>
              <a:buSzPts val="6000"/>
              <a:buNone/>
              <a:defRPr b="1" sz="6000"/>
            </a:lvl6pPr>
            <a:lvl7pPr lvl="6" algn="ctr">
              <a:lnSpc>
                <a:spcPct val="100000"/>
              </a:lnSpc>
              <a:spcBef>
                <a:spcPts val="0"/>
              </a:spcBef>
              <a:spcAft>
                <a:spcPts val="0"/>
              </a:spcAft>
              <a:buSzPts val="6000"/>
              <a:buNone/>
              <a:defRPr b="1" sz="6000"/>
            </a:lvl7pPr>
            <a:lvl8pPr lvl="7" algn="ctr">
              <a:lnSpc>
                <a:spcPct val="100000"/>
              </a:lnSpc>
              <a:spcBef>
                <a:spcPts val="0"/>
              </a:spcBef>
              <a:spcAft>
                <a:spcPts val="0"/>
              </a:spcAft>
              <a:buSzPts val="6000"/>
              <a:buNone/>
              <a:defRPr b="1" sz="6000"/>
            </a:lvl8pPr>
            <a:lvl9pPr lvl="8" algn="ctr">
              <a:lnSpc>
                <a:spcPct val="100000"/>
              </a:lnSpc>
              <a:spcBef>
                <a:spcPts val="0"/>
              </a:spcBef>
              <a:spcAft>
                <a:spcPts val="0"/>
              </a:spcAft>
              <a:buSzPts val="6000"/>
              <a:buNone/>
              <a:defRPr b="1" sz="6000"/>
            </a:lvl9pPr>
          </a:lstStyle>
          <a:p/>
        </p:txBody>
      </p:sp>
      <p:sp>
        <p:nvSpPr>
          <p:cNvPr id="31" name="Google Shape;31;p5"/>
          <p:cNvSpPr txBox="1"/>
          <p:nvPr>
            <p:ph idx="1" type="subTitle"/>
          </p:nvPr>
        </p:nvSpPr>
        <p:spPr>
          <a:xfrm>
            <a:off x="2109750" y="3792675"/>
            <a:ext cx="4924500" cy="375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p:txBody>
      </p:sp>
      <p:sp>
        <p:nvSpPr>
          <p:cNvPr id="32" name="Google Shape;32;p5"/>
          <p:cNvSpPr/>
          <p:nvPr/>
        </p:nvSpPr>
        <p:spPr>
          <a:xfrm rot="10800000">
            <a:off x="-1076815" y="-236921"/>
            <a:ext cx="11521175" cy="2537997"/>
          </a:xfrm>
          <a:custGeom>
            <a:rect b="b" l="l" r="r" t="t"/>
            <a:pathLst>
              <a:path extrusionOk="0" h="49399" w="460847">
                <a:moveTo>
                  <a:pt x="37077" y="36118"/>
                </a:moveTo>
                <a:cubicBezTo>
                  <a:pt x="68308" y="28619"/>
                  <a:pt x="174977" y="52"/>
                  <a:pt x="224759" y="3"/>
                </a:cubicBezTo>
                <a:cubicBezTo>
                  <a:pt x="274541" y="-46"/>
                  <a:pt x="301776" y="35329"/>
                  <a:pt x="335770" y="35822"/>
                </a:cubicBezTo>
                <a:cubicBezTo>
                  <a:pt x="369764" y="36315"/>
                  <a:pt x="413379" y="1236"/>
                  <a:pt x="428723" y="2963"/>
                </a:cubicBezTo>
                <a:cubicBezTo>
                  <a:pt x="444067" y="4690"/>
                  <a:pt x="493059" y="39177"/>
                  <a:pt x="427834" y="46183"/>
                </a:cubicBezTo>
                <a:cubicBezTo>
                  <a:pt x="362609" y="53189"/>
                  <a:pt x="102499" y="46677"/>
                  <a:pt x="37373" y="44999"/>
                </a:cubicBezTo>
                <a:cubicBezTo>
                  <a:pt x="-27753" y="43322"/>
                  <a:pt x="5846" y="43617"/>
                  <a:pt x="37077" y="36118"/>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rot="10800000">
            <a:off x="-402125" y="-161196"/>
            <a:ext cx="10894650" cy="2285168"/>
          </a:xfrm>
          <a:custGeom>
            <a:rect b="b" l="l" r="r" t="t"/>
            <a:pathLst>
              <a:path extrusionOk="0" h="44478" w="435786">
                <a:moveTo>
                  <a:pt x="36043" y="108"/>
                </a:moveTo>
                <a:cubicBezTo>
                  <a:pt x="65794" y="-1619"/>
                  <a:pt x="164175" y="28626"/>
                  <a:pt x="215141" y="30007"/>
                </a:cubicBezTo>
                <a:cubicBezTo>
                  <a:pt x="266107" y="31389"/>
                  <a:pt x="307502" y="6818"/>
                  <a:pt x="341841" y="8397"/>
                </a:cubicBezTo>
                <a:cubicBezTo>
                  <a:pt x="376180" y="9976"/>
                  <a:pt x="472045" y="34152"/>
                  <a:pt x="421177" y="39480"/>
                </a:cubicBezTo>
                <a:cubicBezTo>
                  <a:pt x="370309" y="44809"/>
                  <a:pt x="100824" y="46930"/>
                  <a:pt x="36635" y="40368"/>
                </a:cubicBezTo>
                <a:cubicBezTo>
                  <a:pt x="-27554" y="33806"/>
                  <a:pt x="6292" y="1835"/>
                  <a:pt x="36043" y="108"/>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7">
    <p:bg>
      <p:bgPr>
        <a:blipFill>
          <a:blip r:embed="rId2">
            <a:alphaModFix/>
          </a:blip>
          <a:stretch>
            <a:fillRect/>
          </a:stretch>
        </a:blipFill>
      </p:bgPr>
    </p:bg>
    <p:spTree>
      <p:nvGrpSpPr>
        <p:cNvPr id="348" name="Shape 348"/>
        <p:cNvGrpSpPr/>
        <p:nvPr/>
      </p:nvGrpSpPr>
      <p:grpSpPr>
        <a:xfrm>
          <a:off x="0" y="0"/>
          <a:ext cx="0" cy="0"/>
          <a:chOff x="0" y="0"/>
          <a:chExt cx="0" cy="0"/>
        </a:xfrm>
      </p:grpSpPr>
      <p:sp>
        <p:nvSpPr>
          <p:cNvPr id="349" name="Google Shape;349;p41"/>
          <p:cNvSpPr txBox="1"/>
          <p:nvPr>
            <p:ph type="title"/>
          </p:nvPr>
        </p:nvSpPr>
        <p:spPr>
          <a:xfrm>
            <a:off x="4926675" y="2028384"/>
            <a:ext cx="3364200" cy="6570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28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28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28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28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28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28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2800"/>
              <a:buNone/>
              <a:defRPr>
                <a:latin typeface="Open Sans SemiBold"/>
                <a:ea typeface="Open Sans SemiBold"/>
                <a:cs typeface="Open Sans SemiBold"/>
                <a:sym typeface="Open Sans SemiBold"/>
              </a:defRPr>
            </a:lvl9pPr>
          </a:lstStyle>
          <a:p/>
        </p:txBody>
      </p:sp>
      <p:sp>
        <p:nvSpPr>
          <p:cNvPr id="350" name="Google Shape;350;p41"/>
          <p:cNvSpPr txBox="1"/>
          <p:nvPr>
            <p:ph idx="1" type="subTitle"/>
          </p:nvPr>
        </p:nvSpPr>
        <p:spPr>
          <a:xfrm>
            <a:off x="5292075" y="2607339"/>
            <a:ext cx="2998800" cy="558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chemeClr val="dk1"/>
              </a:buClr>
              <a:buSzPts val="1500"/>
              <a:buFont typeface="Josefin Sans"/>
              <a:buNone/>
              <a:defRPr sz="1300">
                <a:solidFill>
                  <a:schemeClr val="dk1"/>
                </a:solidFil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351" name="Google Shape;351;p41"/>
          <p:cNvSpPr/>
          <p:nvPr/>
        </p:nvSpPr>
        <p:spPr>
          <a:xfrm>
            <a:off x="3576752" y="4007856"/>
            <a:ext cx="6268100" cy="1363275"/>
          </a:xfrm>
          <a:custGeom>
            <a:rect b="b" l="l" r="r" t="t"/>
            <a:pathLst>
              <a:path extrusionOk="0" h="54531" w="250724">
                <a:moveTo>
                  <a:pt x="239103" y="40658"/>
                </a:moveTo>
                <a:cubicBezTo>
                  <a:pt x="238659" y="36859"/>
                  <a:pt x="242014" y="37056"/>
                  <a:pt x="228742" y="30297"/>
                </a:cubicBezTo>
                <a:cubicBezTo>
                  <a:pt x="215470" y="23538"/>
                  <a:pt x="182364" y="-1526"/>
                  <a:pt x="159471" y="102"/>
                </a:cubicBezTo>
                <a:cubicBezTo>
                  <a:pt x="136578" y="1730"/>
                  <a:pt x="111318" y="34639"/>
                  <a:pt x="91385" y="40066"/>
                </a:cubicBezTo>
                <a:cubicBezTo>
                  <a:pt x="71453" y="45493"/>
                  <a:pt x="53296" y="30692"/>
                  <a:pt x="39876" y="32665"/>
                </a:cubicBezTo>
                <a:cubicBezTo>
                  <a:pt x="26456" y="34639"/>
                  <a:pt x="-21057" y="48503"/>
                  <a:pt x="10865" y="51907"/>
                </a:cubicBezTo>
                <a:cubicBezTo>
                  <a:pt x="42787" y="55311"/>
                  <a:pt x="193366" y="54966"/>
                  <a:pt x="231406" y="53091"/>
                </a:cubicBezTo>
                <a:cubicBezTo>
                  <a:pt x="269446" y="51216"/>
                  <a:pt x="239547" y="44457"/>
                  <a:pt x="239103" y="40658"/>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1"/>
          <p:cNvSpPr/>
          <p:nvPr/>
        </p:nvSpPr>
        <p:spPr>
          <a:xfrm>
            <a:off x="4437113" y="4308732"/>
            <a:ext cx="5605975" cy="1124550"/>
          </a:xfrm>
          <a:custGeom>
            <a:rect b="b" l="l" r="r" t="t"/>
            <a:pathLst>
              <a:path extrusionOk="0" h="44982" w="224239">
                <a:moveTo>
                  <a:pt x="13454" y="38984"/>
                </a:moveTo>
                <a:cubicBezTo>
                  <a:pt x="18141" y="33656"/>
                  <a:pt x="24210" y="11453"/>
                  <a:pt x="45129" y="9381"/>
                </a:cubicBezTo>
                <a:cubicBezTo>
                  <a:pt x="66048" y="7309"/>
                  <a:pt x="113906" y="28081"/>
                  <a:pt x="138970" y="26551"/>
                </a:cubicBezTo>
                <a:cubicBezTo>
                  <a:pt x="164034" y="25022"/>
                  <a:pt x="183275" y="-2361"/>
                  <a:pt x="195511" y="204"/>
                </a:cubicBezTo>
                <a:cubicBezTo>
                  <a:pt x="207747" y="2770"/>
                  <a:pt x="242136" y="35086"/>
                  <a:pt x="212385" y="41944"/>
                </a:cubicBezTo>
                <a:cubicBezTo>
                  <a:pt x="182634" y="48802"/>
                  <a:pt x="50161" y="41845"/>
                  <a:pt x="17006" y="41352"/>
                </a:cubicBezTo>
                <a:cubicBezTo>
                  <a:pt x="-16149" y="40859"/>
                  <a:pt x="8767" y="44313"/>
                  <a:pt x="13454" y="3898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1"/>
          <p:cNvSpPr/>
          <p:nvPr/>
        </p:nvSpPr>
        <p:spPr>
          <a:xfrm>
            <a:off x="3212075" y="-529574"/>
            <a:ext cx="6752600" cy="1953775"/>
          </a:xfrm>
          <a:custGeom>
            <a:rect b="b" l="l" r="r" t="t"/>
            <a:pathLst>
              <a:path extrusionOk="0" h="78151" w="270104">
                <a:moveTo>
                  <a:pt x="251322" y="77786"/>
                </a:moveTo>
                <a:cubicBezTo>
                  <a:pt x="239678" y="82226"/>
                  <a:pt x="205536" y="38068"/>
                  <a:pt x="177907" y="33381"/>
                </a:cubicBezTo>
                <a:cubicBezTo>
                  <a:pt x="150278" y="28694"/>
                  <a:pt x="114261" y="53906"/>
                  <a:pt x="85546" y="49663"/>
                </a:cubicBezTo>
                <a:cubicBezTo>
                  <a:pt x="56831" y="45420"/>
                  <a:pt x="-21419" y="15077"/>
                  <a:pt x="5618" y="7923"/>
                </a:cubicBezTo>
                <a:cubicBezTo>
                  <a:pt x="32655" y="769"/>
                  <a:pt x="206819" y="-4905"/>
                  <a:pt x="247770" y="6739"/>
                </a:cubicBezTo>
                <a:cubicBezTo>
                  <a:pt x="288721" y="18383"/>
                  <a:pt x="262966" y="73346"/>
                  <a:pt x="251322" y="777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1"/>
          <p:cNvSpPr/>
          <p:nvPr/>
        </p:nvSpPr>
        <p:spPr>
          <a:xfrm>
            <a:off x="5745093" y="-427356"/>
            <a:ext cx="4317925" cy="1258450"/>
          </a:xfrm>
          <a:custGeom>
            <a:rect b="b" l="l" r="r" t="t"/>
            <a:pathLst>
              <a:path extrusionOk="0" h="50338" w="172717">
                <a:moveTo>
                  <a:pt x="171315" y="7090"/>
                </a:moveTo>
                <a:cubicBezTo>
                  <a:pt x="183748" y="14737"/>
                  <a:pt x="105301" y="50754"/>
                  <a:pt x="77178" y="50310"/>
                </a:cubicBezTo>
                <a:cubicBezTo>
                  <a:pt x="49055" y="49866"/>
                  <a:pt x="-13110" y="11629"/>
                  <a:pt x="2579" y="4426"/>
                </a:cubicBezTo>
                <a:cubicBezTo>
                  <a:pt x="18269" y="-2777"/>
                  <a:pt x="158882" y="-557"/>
                  <a:pt x="171315" y="709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7_1">
    <p:spTree>
      <p:nvGrpSpPr>
        <p:cNvPr id="355" name="Shape 355"/>
        <p:cNvGrpSpPr/>
        <p:nvPr/>
      </p:nvGrpSpPr>
      <p:grpSpPr>
        <a:xfrm>
          <a:off x="0" y="0"/>
          <a:ext cx="0" cy="0"/>
          <a:chOff x="0" y="0"/>
          <a:chExt cx="0" cy="0"/>
        </a:xfrm>
      </p:grpSpPr>
      <p:sp>
        <p:nvSpPr>
          <p:cNvPr id="356" name="Google Shape;356;p42"/>
          <p:cNvSpPr txBox="1"/>
          <p:nvPr>
            <p:ph type="title"/>
          </p:nvPr>
        </p:nvSpPr>
        <p:spPr>
          <a:xfrm>
            <a:off x="874200" y="2077559"/>
            <a:ext cx="2531700" cy="558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28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28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28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28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28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28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2800"/>
              <a:buNone/>
              <a:defRPr>
                <a:latin typeface="Open Sans SemiBold"/>
                <a:ea typeface="Open Sans SemiBold"/>
                <a:cs typeface="Open Sans SemiBold"/>
                <a:sym typeface="Open Sans SemiBold"/>
              </a:defRPr>
            </a:lvl9pPr>
          </a:lstStyle>
          <a:p/>
        </p:txBody>
      </p:sp>
      <p:sp>
        <p:nvSpPr>
          <p:cNvPr id="357" name="Google Shape;357;p42"/>
          <p:cNvSpPr txBox="1"/>
          <p:nvPr>
            <p:ph idx="1" type="subTitle"/>
          </p:nvPr>
        </p:nvSpPr>
        <p:spPr>
          <a:xfrm>
            <a:off x="874200" y="2609573"/>
            <a:ext cx="3159300" cy="558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1"/>
              </a:buClr>
              <a:buSzPts val="1500"/>
              <a:buFont typeface="Josefin Sans"/>
              <a:buNone/>
              <a:defRPr sz="1300">
                <a:solidFill>
                  <a:schemeClr val="dk1"/>
                </a:solidFill>
              </a:defRPr>
            </a:lvl1pPr>
            <a:lvl2pPr lvl="1" algn="l">
              <a:lnSpc>
                <a:spcPct val="115000"/>
              </a:lnSpc>
              <a:spcBef>
                <a:spcPts val="1600"/>
              </a:spcBef>
              <a:spcAft>
                <a:spcPts val="0"/>
              </a:spcAft>
              <a:buClr>
                <a:schemeClr val="dk1"/>
              </a:buClr>
              <a:buSzPts val="1400"/>
              <a:buNone/>
              <a:defRPr>
                <a:solidFill>
                  <a:schemeClr val="dk1"/>
                </a:solidFill>
              </a:defRPr>
            </a:lvl2pPr>
            <a:lvl3pPr lvl="2" algn="l">
              <a:lnSpc>
                <a:spcPct val="115000"/>
              </a:lnSpc>
              <a:spcBef>
                <a:spcPts val="1600"/>
              </a:spcBef>
              <a:spcAft>
                <a:spcPts val="0"/>
              </a:spcAft>
              <a:buClr>
                <a:schemeClr val="dk1"/>
              </a:buClr>
              <a:buSzPts val="1400"/>
              <a:buNone/>
              <a:defRPr>
                <a:solidFill>
                  <a:schemeClr val="dk1"/>
                </a:solidFill>
              </a:defRPr>
            </a:lvl3pPr>
            <a:lvl4pPr lvl="3" algn="l">
              <a:lnSpc>
                <a:spcPct val="115000"/>
              </a:lnSpc>
              <a:spcBef>
                <a:spcPts val="1600"/>
              </a:spcBef>
              <a:spcAft>
                <a:spcPts val="0"/>
              </a:spcAft>
              <a:buClr>
                <a:schemeClr val="dk1"/>
              </a:buClr>
              <a:buSzPts val="1400"/>
              <a:buNone/>
              <a:defRPr>
                <a:solidFill>
                  <a:schemeClr val="dk1"/>
                </a:solidFill>
              </a:defRPr>
            </a:lvl4pPr>
            <a:lvl5pPr lvl="4" algn="l">
              <a:lnSpc>
                <a:spcPct val="115000"/>
              </a:lnSpc>
              <a:spcBef>
                <a:spcPts val="1600"/>
              </a:spcBef>
              <a:spcAft>
                <a:spcPts val="0"/>
              </a:spcAft>
              <a:buClr>
                <a:schemeClr val="dk1"/>
              </a:buClr>
              <a:buSzPts val="1400"/>
              <a:buNone/>
              <a:defRPr>
                <a:solidFill>
                  <a:schemeClr val="dk1"/>
                </a:solidFill>
              </a:defRPr>
            </a:lvl5pPr>
            <a:lvl6pPr lvl="5" algn="l">
              <a:lnSpc>
                <a:spcPct val="115000"/>
              </a:lnSpc>
              <a:spcBef>
                <a:spcPts val="1600"/>
              </a:spcBef>
              <a:spcAft>
                <a:spcPts val="0"/>
              </a:spcAft>
              <a:buClr>
                <a:schemeClr val="dk1"/>
              </a:buClr>
              <a:buSzPts val="1400"/>
              <a:buNone/>
              <a:defRPr>
                <a:solidFill>
                  <a:schemeClr val="dk1"/>
                </a:solidFill>
              </a:defRPr>
            </a:lvl6pPr>
            <a:lvl7pPr lvl="6" algn="l">
              <a:lnSpc>
                <a:spcPct val="115000"/>
              </a:lnSpc>
              <a:spcBef>
                <a:spcPts val="1600"/>
              </a:spcBef>
              <a:spcAft>
                <a:spcPts val="0"/>
              </a:spcAft>
              <a:buClr>
                <a:schemeClr val="dk1"/>
              </a:buClr>
              <a:buSzPts val="1400"/>
              <a:buNone/>
              <a:defRPr>
                <a:solidFill>
                  <a:schemeClr val="dk1"/>
                </a:solidFill>
              </a:defRPr>
            </a:lvl7pPr>
            <a:lvl8pPr lvl="7" algn="l">
              <a:lnSpc>
                <a:spcPct val="115000"/>
              </a:lnSpc>
              <a:spcBef>
                <a:spcPts val="1600"/>
              </a:spcBef>
              <a:spcAft>
                <a:spcPts val="0"/>
              </a:spcAft>
              <a:buClr>
                <a:schemeClr val="dk1"/>
              </a:buClr>
              <a:buSzPts val="1400"/>
              <a:buNone/>
              <a:defRPr>
                <a:solidFill>
                  <a:schemeClr val="dk1"/>
                </a:solidFill>
              </a:defRPr>
            </a:lvl8pPr>
            <a:lvl9pPr lvl="8" algn="l">
              <a:lnSpc>
                <a:spcPct val="115000"/>
              </a:lnSpc>
              <a:spcBef>
                <a:spcPts val="1600"/>
              </a:spcBef>
              <a:spcAft>
                <a:spcPts val="1600"/>
              </a:spcAft>
              <a:buClr>
                <a:schemeClr val="dk1"/>
              </a:buClr>
              <a:buSzPts val="1400"/>
              <a:buNone/>
              <a:defRPr>
                <a:solidFill>
                  <a:schemeClr val="dk1"/>
                </a:solidFill>
              </a:defRPr>
            </a:lvl9pPr>
          </a:lstStyle>
          <a:p/>
        </p:txBody>
      </p:sp>
      <p:sp>
        <p:nvSpPr>
          <p:cNvPr id="358" name="Google Shape;358;p42"/>
          <p:cNvSpPr/>
          <p:nvPr/>
        </p:nvSpPr>
        <p:spPr>
          <a:xfrm>
            <a:off x="-668665" y="4201649"/>
            <a:ext cx="5704800" cy="1480350"/>
          </a:xfrm>
          <a:custGeom>
            <a:rect b="b" l="l" r="r" t="t"/>
            <a:pathLst>
              <a:path extrusionOk="0" h="59214" w="228192">
                <a:moveTo>
                  <a:pt x="16090" y="375"/>
                </a:moveTo>
                <a:cubicBezTo>
                  <a:pt x="26796" y="-3720"/>
                  <a:pt x="58964" y="27215"/>
                  <a:pt x="83288" y="28498"/>
                </a:cubicBezTo>
                <a:cubicBezTo>
                  <a:pt x="107612" y="29781"/>
                  <a:pt x="138794" y="3977"/>
                  <a:pt x="162032" y="8072"/>
                </a:cubicBezTo>
                <a:cubicBezTo>
                  <a:pt x="185270" y="12167"/>
                  <a:pt x="246548" y="45569"/>
                  <a:pt x="222718" y="53068"/>
                </a:cubicBezTo>
                <a:cubicBezTo>
                  <a:pt x="198888" y="60567"/>
                  <a:pt x="53488" y="61850"/>
                  <a:pt x="19050" y="53068"/>
                </a:cubicBezTo>
                <a:cubicBezTo>
                  <a:pt x="-15388" y="44286"/>
                  <a:pt x="5384" y="4470"/>
                  <a:pt x="16090" y="375"/>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1037976" y="4475215"/>
            <a:ext cx="5044025" cy="1145275"/>
          </a:xfrm>
          <a:custGeom>
            <a:rect b="b" l="l" r="r" t="t"/>
            <a:pathLst>
              <a:path extrusionOk="0" h="45811" w="201761">
                <a:moveTo>
                  <a:pt x="3035" y="33837"/>
                </a:moveTo>
                <a:cubicBezTo>
                  <a:pt x="13297" y="26831"/>
                  <a:pt x="71023" y="-1342"/>
                  <a:pt x="103981" y="89"/>
                </a:cubicBezTo>
                <a:cubicBezTo>
                  <a:pt x="136939" y="1520"/>
                  <a:pt x="211044" y="35415"/>
                  <a:pt x="200782" y="42421"/>
                </a:cubicBezTo>
                <a:cubicBezTo>
                  <a:pt x="190520" y="49427"/>
                  <a:pt x="75365" y="43556"/>
                  <a:pt x="42407" y="42125"/>
                </a:cubicBezTo>
                <a:cubicBezTo>
                  <a:pt x="9449" y="40694"/>
                  <a:pt x="-7227" y="40843"/>
                  <a:pt x="3035" y="33837"/>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p:nvPr/>
        </p:nvSpPr>
        <p:spPr>
          <a:xfrm>
            <a:off x="-1095230" y="-176533"/>
            <a:ext cx="6006700" cy="1570950"/>
          </a:xfrm>
          <a:custGeom>
            <a:rect b="b" l="l" r="r" t="t"/>
            <a:pathLst>
              <a:path extrusionOk="0" h="62838" w="240268">
                <a:moveTo>
                  <a:pt x="234452" y="3805"/>
                </a:moveTo>
                <a:cubicBezTo>
                  <a:pt x="260404" y="8690"/>
                  <a:pt x="191133" y="34099"/>
                  <a:pt x="167549" y="36664"/>
                </a:cubicBezTo>
                <a:cubicBezTo>
                  <a:pt x="143965" y="39230"/>
                  <a:pt x="114659" y="14856"/>
                  <a:pt x="92950" y="19198"/>
                </a:cubicBezTo>
                <a:cubicBezTo>
                  <a:pt x="71241" y="23540"/>
                  <a:pt x="50815" y="64688"/>
                  <a:pt x="37296" y="62714"/>
                </a:cubicBezTo>
                <a:cubicBezTo>
                  <a:pt x="23777" y="60741"/>
                  <a:pt x="-21021" y="17175"/>
                  <a:pt x="11838" y="7357"/>
                </a:cubicBezTo>
                <a:cubicBezTo>
                  <a:pt x="44697" y="-2461"/>
                  <a:pt x="208500" y="-1079"/>
                  <a:pt x="234452" y="3805"/>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2"/>
          <p:cNvSpPr/>
          <p:nvPr/>
        </p:nvSpPr>
        <p:spPr>
          <a:xfrm>
            <a:off x="-1074011" y="-165510"/>
            <a:ext cx="4286625" cy="1149975"/>
          </a:xfrm>
          <a:custGeom>
            <a:rect b="b" l="l" r="r" t="t"/>
            <a:pathLst>
              <a:path extrusionOk="0" h="45999" w="171465">
                <a:moveTo>
                  <a:pt x="1516" y="5436"/>
                </a:moveTo>
                <a:cubicBezTo>
                  <a:pt x="-11213" y="12294"/>
                  <a:pt x="64768" y="46091"/>
                  <a:pt x="92693" y="45992"/>
                </a:cubicBezTo>
                <a:cubicBezTo>
                  <a:pt x="120618" y="45893"/>
                  <a:pt x="184264" y="11603"/>
                  <a:pt x="169068" y="4844"/>
                </a:cubicBezTo>
                <a:cubicBezTo>
                  <a:pt x="153872" y="-1915"/>
                  <a:pt x="14245" y="-1422"/>
                  <a:pt x="1516" y="5436"/>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8">
    <p:spTree>
      <p:nvGrpSpPr>
        <p:cNvPr id="362" name="Shape 362"/>
        <p:cNvGrpSpPr/>
        <p:nvPr/>
      </p:nvGrpSpPr>
      <p:grpSpPr>
        <a:xfrm>
          <a:off x="0" y="0"/>
          <a:ext cx="0" cy="0"/>
          <a:chOff x="0" y="0"/>
          <a:chExt cx="0" cy="0"/>
        </a:xfrm>
      </p:grpSpPr>
      <p:sp>
        <p:nvSpPr>
          <p:cNvPr id="363" name="Google Shape;363;p43"/>
          <p:cNvSpPr txBox="1"/>
          <p:nvPr>
            <p:ph type="title"/>
          </p:nvPr>
        </p:nvSpPr>
        <p:spPr>
          <a:xfrm>
            <a:off x="685800" y="445025"/>
            <a:ext cx="3159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64" name="Google Shape;364;p43"/>
          <p:cNvSpPr txBox="1"/>
          <p:nvPr>
            <p:ph idx="1" type="subTitle"/>
          </p:nvPr>
        </p:nvSpPr>
        <p:spPr>
          <a:xfrm>
            <a:off x="2122075" y="1405975"/>
            <a:ext cx="4899900" cy="2786100"/>
          </a:xfrm>
          <a:prstGeom prst="rect">
            <a:avLst/>
          </a:prstGeom>
          <a:noFill/>
          <a:ln>
            <a:noFill/>
          </a:ln>
        </p:spPr>
        <p:txBody>
          <a:bodyPr anchorCtr="0" anchor="t" bIns="91425" lIns="91425" spcFirstLastPara="1" rIns="91425" wrap="square" tIns="91425">
            <a:noAutofit/>
          </a:bodyPr>
          <a:lstStyle>
            <a:lvl1pPr lvl="0" marR="38100" algn="ctr">
              <a:lnSpc>
                <a:spcPct val="100000"/>
              </a:lnSpc>
              <a:spcBef>
                <a:spcPts val="0"/>
              </a:spcBef>
              <a:spcAft>
                <a:spcPts val="0"/>
              </a:spcAft>
              <a:buClr>
                <a:schemeClr val="accent4"/>
              </a:buClr>
              <a:buSzPts val="1400"/>
              <a:buChar char="●"/>
              <a:defRPr b="0" sz="1400">
                <a:solidFill>
                  <a:schemeClr val="dk1"/>
                </a:solidFill>
                <a:latin typeface="Montserrat Medium"/>
                <a:ea typeface="Montserrat Medium"/>
                <a:cs typeface="Montserrat Medium"/>
                <a:sym typeface="Montserrat Medium"/>
              </a:defRPr>
            </a:lvl1pPr>
            <a:lvl2pPr lvl="1" algn="ctr">
              <a:lnSpc>
                <a:spcPct val="115000"/>
              </a:lnSpc>
              <a:spcBef>
                <a:spcPts val="1000"/>
              </a:spcBef>
              <a:spcAft>
                <a:spcPts val="0"/>
              </a:spcAft>
              <a:buClr>
                <a:schemeClr val="accent4"/>
              </a:buClr>
              <a:buSzPts val="1400"/>
              <a:buChar char="○"/>
              <a:defRPr>
                <a:solidFill>
                  <a:schemeClr val="accent4"/>
                </a:solidFill>
              </a:defRPr>
            </a:lvl2pPr>
            <a:lvl3pPr lvl="2" algn="ctr">
              <a:lnSpc>
                <a:spcPct val="115000"/>
              </a:lnSpc>
              <a:spcBef>
                <a:spcPts val="1600"/>
              </a:spcBef>
              <a:spcAft>
                <a:spcPts val="0"/>
              </a:spcAft>
              <a:buClr>
                <a:schemeClr val="accent4"/>
              </a:buClr>
              <a:buSzPts val="1400"/>
              <a:buChar char="■"/>
              <a:defRPr>
                <a:solidFill>
                  <a:schemeClr val="accent4"/>
                </a:solidFill>
              </a:defRPr>
            </a:lvl3pPr>
            <a:lvl4pPr lvl="3" algn="ctr">
              <a:lnSpc>
                <a:spcPct val="115000"/>
              </a:lnSpc>
              <a:spcBef>
                <a:spcPts val="1600"/>
              </a:spcBef>
              <a:spcAft>
                <a:spcPts val="0"/>
              </a:spcAft>
              <a:buClr>
                <a:schemeClr val="accent4"/>
              </a:buClr>
              <a:buSzPts val="1400"/>
              <a:buChar char="●"/>
              <a:defRPr>
                <a:solidFill>
                  <a:schemeClr val="accent4"/>
                </a:solidFill>
              </a:defRPr>
            </a:lvl4pPr>
            <a:lvl5pPr lvl="4" algn="ctr">
              <a:lnSpc>
                <a:spcPct val="115000"/>
              </a:lnSpc>
              <a:spcBef>
                <a:spcPts val="1600"/>
              </a:spcBef>
              <a:spcAft>
                <a:spcPts val="0"/>
              </a:spcAft>
              <a:buClr>
                <a:schemeClr val="accent4"/>
              </a:buClr>
              <a:buSzPts val="1400"/>
              <a:buChar char="○"/>
              <a:defRPr>
                <a:solidFill>
                  <a:schemeClr val="accent4"/>
                </a:solidFill>
              </a:defRPr>
            </a:lvl5pPr>
            <a:lvl6pPr lvl="5" algn="ctr">
              <a:lnSpc>
                <a:spcPct val="115000"/>
              </a:lnSpc>
              <a:spcBef>
                <a:spcPts val="1600"/>
              </a:spcBef>
              <a:spcAft>
                <a:spcPts val="0"/>
              </a:spcAft>
              <a:buClr>
                <a:schemeClr val="accent4"/>
              </a:buClr>
              <a:buSzPts val="1400"/>
              <a:buChar char="■"/>
              <a:defRPr>
                <a:solidFill>
                  <a:schemeClr val="accent4"/>
                </a:solidFill>
              </a:defRPr>
            </a:lvl6pPr>
            <a:lvl7pPr lvl="6" algn="ctr">
              <a:lnSpc>
                <a:spcPct val="115000"/>
              </a:lnSpc>
              <a:spcBef>
                <a:spcPts val="1600"/>
              </a:spcBef>
              <a:spcAft>
                <a:spcPts val="0"/>
              </a:spcAft>
              <a:buClr>
                <a:schemeClr val="accent4"/>
              </a:buClr>
              <a:buSzPts val="1400"/>
              <a:buChar char="●"/>
              <a:defRPr>
                <a:solidFill>
                  <a:schemeClr val="accent4"/>
                </a:solidFill>
              </a:defRPr>
            </a:lvl7pPr>
            <a:lvl8pPr lvl="7" algn="ctr">
              <a:lnSpc>
                <a:spcPct val="115000"/>
              </a:lnSpc>
              <a:spcBef>
                <a:spcPts val="1600"/>
              </a:spcBef>
              <a:spcAft>
                <a:spcPts val="0"/>
              </a:spcAft>
              <a:buClr>
                <a:schemeClr val="accent4"/>
              </a:buClr>
              <a:buSzPts val="1400"/>
              <a:buChar char="○"/>
              <a:defRPr>
                <a:solidFill>
                  <a:schemeClr val="accent4"/>
                </a:solidFill>
              </a:defRPr>
            </a:lvl8pPr>
            <a:lvl9pPr lvl="8" algn="ctr">
              <a:lnSpc>
                <a:spcPct val="115000"/>
              </a:lnSpc>
              <a:spcBef>
                <a:spcPts val="1600"/>
              </a:spcBef>
              <a:spcAft>
                <a:spcPts val="1600"/>
              </a:spcAft>
              <a:buClr>
                <a:schemeClr val="accent4"/>
              </a:buClr>
              <a:buSzPts val="1400"/>
              <a:buChar char="■"/>
              <a:defRPr>
                <a:solidFill>
                  <a:schemeClr val="accent4"/>
                </a:solidFill>
              </a:defRPr>
            </a:lvl9pPr>
          </a:lstStyle>
          <a:p/>
        </p:txBody>
      </p:sp>
      <p:sp>
        <p:nvSpPr>
          <p:cNvPr id="365" name="Google Shape;365;p43"/>
          <p:cNvSpPr/>
          <p:nvPr/>
        </p:nvSpPr>
        <p:spPr>
          <a:xfrm>
            <a:off x="7403566" y="-387202"/>
            <a:ext cx="2368075" cy="4834850"/>
          </a:xfrm>
          <a:custGeom>
            <a:rect b="b" l="l" r="r" t="t"/>
            <a:pathLst>
              <a:path extrusionOk="0" h="193394" w="94723">
                <a:moveTo>
                  <a:pt x="76261" y="192513"/>
                </a:moveTo>
                <a:cubicBezTo>
                  <a:pt x="62594" y="187086"/>
                  <a:pt x="17154" y="135183"/>
                  <a:pt x="12319" y="114066"/>
                </a:cubicBezTo>
                <a:cubicBezTo>
                  <a:pt x="7484" y="92949"/>
                  <a:pt x="49224" y="82687"/>
                  <a:pt x="47250" y="65813"/>
                </a:cubicBezTo>
                <a:cubicBezTo>
                  <a:pt x="45277" y="48939"/>
                  <a:pt x="-5097" y="21804"/>
                  <a:pt x="478" y="12824"/>
                </a:cubicBezTo>
                <a:cubicBezTo>
                  <a:pt x="6053" y="3845"/>
                  <a:pt x="65062" y="-10365"/>
                  <a:pt x="80702" y="11936"/>
                </a:cubicBezTo>
                <a:cubicBezTo>
                  <a:pt x="96342" y="34237"/>
                  <a:pt x="95059" y="116533"/>
                  <a:pt x="94319" y="146629"/>
                </a:cubicBezTo>
                <a:cubicBezTo>
                  <a:pt x="93579" y="176725"/>
                  <a:pt x="89928" y="197940"/>
                  <a:pt x="76261" y="192513"/>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p:nvPr/>
        </p:nvSpPr>
        <p:spPr>
          <a:xfrm>
            <a:off x="7518195" y="-115696"/>
            <a:ext cx="2615350" cy="5186625"/>
          </a:xfrm>
          <a:custGeom>
            <a:rect b="b" l="l" r="r" t="t"/>
            <a:pathLst>
              <a:path extrusionOk="0" h="207465" w="104614">
                <a:moveTo>
                  <a:pt x="91806" y="3444"/>
                </a:moveTo>
                <a:cubicBezTo>
                  <a:pt x="74883" y="-13035"/>
                  <a:pt x="9954" y="35268"/>
                  <a:pt x="1221" y="51697"/>
                </a:cubicBezTo>
                <a:cubicBezTo>
                  <a:pt x="-7512" y="68127"/>
                  <a:pt x="35265" y="82187"/>
                  <a:pt x="39409" y="102021"/>
                </a:cubicBezTo>
                <a:cubicBezTo>
                  <a:pt x="43554" y="121855"/>
                  <a:pt x="19230" y="153185"/>
                  <a:pt x="26088" y="170700"/>
                </a:cubicBezTo>
                <a:cubicBezTo>
                  <a:pt x="32946" y="188215"/>
                  <a:pt x="67779" y="210467"/>
                  <a:pt x="80557" y="207112"/>
                </a:cubicBezTo>
                <a:cubicBezTo>
                  <a:pt x="93336" y="203757"/>
                  <a:pt x="100884" y="184515"/>
                  <a:pt x="102759" y="150570"/>
                </a:cubicBezTo>
                <a:cubicBezTo>
                  <a:pt x="104634" y="116625"/>
                  <a:pt x="108729" y="19923"/>
                  <a:pt x="91806" y="3444"/>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852393" y="1215342"/>
            <a:ext cx="2606650" cy="4510300"/>
          </a:xfrm>
          <a:custGeom>
            <a:rect b="b" l="l" r="r" t="t"/>
            <a:pathLst>
              <a:path extrusionOk="0" h="180412" w="104266">
                <a:moveTo>
                  <a:pt x="46529" y="168078"/>
                </a:moveTo>
                <a:cubicBezTo>
                  <a:pt x="60985" y="155694"/>
                  <a:pt x="104451" y="111685"/>
                  <a:pt x="104254" y="89631"/>
                </a:cubicBezTo>
                <a:cubicBezTo>
                  <a:pt x="104057" y="67577"/>
                  <a:pt x="56199" y="48977"/>
                  <a:pt x="45345" y="35754"/>
                </a:cubicBezTo>
                <a:cubicBezTo>
                  <a:pt x="34491" y="22531"/>
                  <a:pt x="46578" y="14045"/>
                  <a:pt x="39128" y="10295"/>
                </a:cubicBezTo>
                <a:cubicBezTo>
                  <a:pt x="31678" y="6545"/>
                  <a:pt x="4246" y="-12351"/>
                  <a:pt x="644" y="13255"/>
                </a:cubicBezTo>
                <a:cubicBezTo>
                  <a:pt x="-2958" y="38862"/>
                  <a:pt x="9871" y="138130"/>
                  <a:pt x="17518" y="163934"/>
                </a:cubicBezTo>
                <a:cubicBezTo>
                  <a:pt x="25166" y="189738"/>
                  <a:pt x="32073" y="180462"/>
                  <a:pt x="46529" y="168078"/>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3"/>
          <p:cNvSpPr/>
          <p:nvPr/>
        </p:nvSpPr>
        <p:spPr>
          <a:xfrm>
            <a:off x="-1192325" y="1539350"/>
            <a:ext cx="2663775" cy="3918431"/>
          </a:xfrm>
          <a:custGeom>
            <a:rect b="b" l="l" r="r" t="t"/>
            <a:pathLst>
              <a:path extrusionOk="0" h="149587" w="106551">
                <a:moveTo>
                  <a:pt x="6249" y="9424"/>
                </a:moveTo>
                <a:cubicBezTo>
                  <a:pt x="17992" y="17170"/>
                  <a:pt x="64764" y="43763"/>
                  <a:pt x="74336" y="59452"/>
                </a:cubicBezTo>
                <a:cubicBezTo>
                  <a:pt x="83908" y="75142"/>
                  <a:pt x="58499" y="90338"/>
                  <a:pt x="63679" y="103561"/>
                </a:cubicBezTo>
                <a:cubicBezTo>
                  <a:pt x="68860" y="116784"/>
                  <a:pt x="113955" y="132917"/>
                  <a:pt x="105419" y="138788"/>
                </a:cubicBezTo>
                <a:cubicBezTo>
                  <a:pt x="96884" y="144659"/>
                  <a:pt x="29389" y="159757"/>
                  <a:pt x="12466" y="138788"/>
                </a:cubicBezTo>
                <a:cubicBezTo>
                  <a:pt x="-4457" y="117819"/>
                  <a:pt x="4917" y="34537"/>
                  <a:pt x="3881" y="12976"/>
                </a:cubicBezTo>
                <a:cubicBezTo>
                  <a:pt x="2845" y="-8585"/>
                  <a:pt x="-5493" y="1678"/>
                  <a:pt x="6249" y="942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29">
    <p:spTree>
      <p:nvGrpSpPr>
        <p:cNvPr id="369" name="Shape 369"/>
        <p:cNvGrpSpPr/>
        <p:nvPr/>
      </p:nvGrpSpPr>
      <p:grpSpPr>
        <a:xfrm>
          <a:off x="0" y="0"/>
          <a:ext cx="0" cy="0"/>
          <a:chOff x="0" y="0"/>
          <a:chExt cx="0" cy="0"/>
        </a:xfrm>
      </p:grpSpPr>
      <p:sp>
        <p:nvSpPr>
          <p:cNvPr id="370" name="Google Shape;370;p44"/>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71" name="Google Shape;371;p44"/>
          <p:cNvSpPr txBox="1"/>
          <p:nvPr>
            <p:ph idx="1" type="subTitle"/>
          </p:nvPr>
        </p:nvSpPr>
        <p:spPr>
          <a:xfrm>
            <a:off x="1158000" y="1447538"/>
            <a:ext cx="3056100" cy="2786100"/>
          </a:xfrm>
          <a:prstGeom prst="rect">
            <a:avLst/>
          </a:prstGeom>
          <a:noFill/>
          <a:ln>
            <a:noFill/>
          </a:ln>
        </p:spPr>
        <p:txBody>
          <a:bodyPr anchorCtr="0" anchor="t" bIns="91425" lIns="91425" spcFirstLastPara="1" rIns="91425" wrap="square" tIns="91425">
            <a:noAutofit/>
          </a:bodyPr>
          <a:lstStyle>
            <a:lvl1pPr lvl="0" marR="38100" algn="ctr">
              <a:lnSpc>
                <a:spcPct val="100000"/>
              </a:lnSpc>
              <a:spcBef>
                <a:spcPts val="0"/>
              </a:spcBef>
              <a:spcAft>
                <a:spcPts val="0"/>
              </a:spcAft>
              <a:buSzPts val="1400"/>
              <a:buChar char="●"/>
              <a:defRPr b="0" sz="1400">
                <a:solidFill>
                  <a:schemeClr val="dk1"/>
                </a:solidFill>
                <a:latin typeface="Montserrat Medium"/>
                <a:ea typeface="Montserrat Medium"/>
                <a:cs typeface="Montserrat Medium"/>
                <a:sym typeface="Montserrat Medium"/>
              </a:defRPr>
            </a:lvl1pPr>
            <a:lvl2pPr lvl="1" algn="ctr">
              <a:lnSpc>
                <a:spcPct val="115000"/>
              </a:lnSpc>
              <a:spcBef>
                <a:spcPts val="1000"/>
              </a:spcBef>
              <a:spcAft>
                <a:spcPts val="0"/>
              </a:spcAft>
              <a:buSzPts val="1400"/>
              <a:buChar char="○"/>
              <a:defRPr>
                <a:solidFill>
                  <a:schemeClr val="accent4"/>
                </a:solidFill>
              </a:defRPr>
            </a:lvl2pPr>
            <a:lvl3pPr lvl="2" algn="ctr">
              <a:lnSpc>
                <a:spcPct val="115000"/>
              </a:lnSpc>
              <a:spcBef>
                <a:spcPts val="1600"/>
              </a:spcBef>
              <a:spcAft>
                <a:spcPts val="0"/>
              </a:spcAft>
              <a:buSzPts val="1400"/>
              <a:buChar char="■"/>
              <a:defRPr>
                <a:solidFill>
                  <a:schemeClr val="accent4"/>
                </a:solidFill>
              </a:defRPr>
            </a:lvl3pPr>
            <a:lvl4pPr lvl="3" algn="ctr">
              <a:lnSpc>
                <a:spcPct val="115000"/>
              </a:lnSpc>
              <a:spcBef>
                <a:spcPts val="1600"/>
              </a:spcBef>
              <a:spcAft>
                <a:spcPts val="0"/>
              </a:spcAft>
              <a:buSzPts val="1400"/>
              <a:buChar char="●"/>
              <a:defRPr>
                <a:solidFill>
                  <a:schemeClr val="accent4"/>
                </a:solidFill>
              </a:defRPr>
            </a:lvl4pPr>
            <a:lvl5pPr lvl="4" algn="ctr">
              <a:lnSpc>
                <a:spcPct val="115000"/>
              </a:lnSpc>
              <a:spcBef>
                <a:spcPts val="1600"/>
              </a:spcBef>
              <a:spcAft>
                <a:spcPts val="0"/>
              </a:spcAft>
              <a:buSzPts val="1400"/>
              <a:buChar char="○"/>
              <a:defRPr>
                <a:solidFill>
                  <a:schemeClr val="accent4"/>
                </a:solidFill>
              </a:defRPr>
            </a:lvl5pPr>
            <a:lvl6pPr lvl="5" algn="ctr">
              <a:lnSpc>
                <a:spcPct val="115000"/>
              </a:lnSpc>
              <a:spcBef>
                <a:spcPts val="1600"/>
              </a:spcBef>
              <a:spcAft>
                <a:spcPts val="0"/>
              </a:spcAft>
              <a:buSzPts val="1400"/>
              <a:buChar char="■"/>
              <a:defRPr>
                <a:solidFill>
                  <a:schemeClr val="accent4"/>
                </a:solidFill>
              </a:defRPr>
            </a:lvl6pPr>
            <a:lvl7pPr lvl="6" algn="ctr">
              <a:lnSpc>
                <a:spcPct val="115000"/>
              </a:lnSpc>
              <a:spcBef>
                <a:spcPts val="1600"/>
              </a:spcBef>
              <a:spcAft>
                <a:spcPts val="0"/>
              </a:spcAft>
              <a:buSzPts val="1400"/>
              <a:buChar char="●"/>
              <a:defRPr>
                <a:solidFill>
                  <a:schemeClr val="accent4"/>
                </a:solidFill>
              </a:defRPr>
            </a:lvl7pPr>
            <a:lvl8pPr lvl="7" algn="ctr">
              <a:lnSpc>
                <a:spcPct val="115000"/>
              </a:lnSpc>
              <a:spcBef>
                <a:spcPts val="1600"/>
              </a:spcBef>
              <a:spcAft>
                <a:spcPts val="0"/>
              </a:spcAft>
              <a:buSzPts val="1400"/>
              <a:buChar char="○"/>
              <a:defRPr>
                <a:solidFill>
                  <a:schemeClr val="accent4"/>
                </a:solidFill>
              </a:defRPr>
            </a:lvl8pPr>
            <a:lvl9pPr lvl="8" algn="ctr">
              <a:lnSpc>
                <a:spcPct val="115000"/>
              </a:lnSpc>
              <a:spcBef>
                <a:spcPts val="1600"/>
              </a:spcBef>
              <a:spcAft>
                <a:spcPts val="1600"/>
              </a:spcAft>
              <a:buSzPts val="1400"/>
              <a:buChar char="■"/>
              <a:defRPr>
                <a:solidFill>
                  <a:schemeClr val="accent4"/>
                </a:solidFill>
              </a:defRPr>
            </a:lvl9pPr>
          </a:lstStyle>
          <a:p/>
        </p:txBody>
      </p:sp>
      <p:sp>
        <p:nvSpPr>
          <p:cNvPr id="372" name="Google Shape;372;p44"/>
          <p:cNvSpPr txBox="1"/>
          <p:nvPr>
            <p:ph idx="2" type="subTitle"/>
          </p:nvPr>
        </p:nvSpPr>
        <p:spPr>
          <a:xfrm>
            <a:off x="4929900" y="1447538"/>
            <a:ext cx="3056100" cy="2786100"/>
          </a:xfrm>
          <a:prstGeom prst="rect">
            <a:avLst/>
          </a:prstGeom>
          <a:noFill/>
          <a:ln>
            <a:noFill/>
          </a:ln>
        </p:spPr>
        <p:txBody>
          <a:bodyPr anchorCtr="0" anchor="t" bIns="91425" lIns="91425" spcFirstLastPara="1" rIns="91425" wrap="square" tIns="91425">
            <a:noAutofit/>
          </a:bodyPr>
          <a:lstStyle>
            <a:lvl1pPr lvl="0" marR="38100" algn="ctr">
              <a:lnSpc>
                <a:spcPct val="100000"/>
              </a:lnSpc>
              <a:spcBef>
                <a:spcPts val="0"/>
              </a:spcBef>
              <a:spcAft>
                <a:spcPts val="0"/>
              </a:spcAft>
              <a:buSzPts val="1400"/>
              <a:buChar char="●"/>
              <a:defRPr b="0" sz="1400">
                <a:solidFill>
                  <a:schemeClr val="dk1"/>
                </a:solidFill>
                <a:latin typeface="Montserrat Medium"/>
                <a:ea typeface="Montserrat Medium"/>
                <a:cs typeface="Montserrat Medium"/>
                <a:sym typeface="Montserrat Medium"/>
              </a:defRPr>
            </a:lvl1pPr>
            <a:lvl2pPr lvl="1" algn="ctr">
              <a:lnSpc>
                <a:spcPct val="115000"/>
              </a:lnSpc>
              <a:spcBef>
                <a:spcPts val="1000"/>
              </a:spcBef>
              <a:spcAft>
                <a:spcPts val="0"/>
              </a:spcAft>
              <a:buSzPts val="1400"/>
              <a:buChar char="○"/>
              <a:defRPr>
                <a:solidFill>
                  <a:schemeClr val="accent4"/>
                </a:solidFill>
              </a:defRPr>
            </a:lvl2pPr>
            <a:lvl3pPr lvl="2" algn="ctr">
              <a:lnSpc>
                <a:spcPct val="115000"/>
              </a:lnSpc>
              <a:spcBef>
                <a:spcPts val="1600"/>
              </a:spcBef>
              <a:spcAft>
                <a:spcPts val="0"/>
              </a:spcAft>
              <a:buSzPts val="1400"/>
              <a:buChar char="■"/>
              <a:defRPr>
                <a:solidFill>
                  <a:schemeClr val="accent4"/>
                </a:solidFill>
              </a:defRPr>
            </a:lvl3pPr>
            <a:lvl4pPr lvl="3" algn="ctr">
              <a:lnSpc>
                <a:spcPct val="115000"/>
              </a:lnSpc>
              <a:spcBef>
                <a:spcPts val="1600"/>
              </a:spcBef>
              <a:spcAft>
                <a:spcPts val="0"/>
              </a:spcAft>
              <a:buSzPts val="1400"/>
              <a:buChar char="●"/>
              <a:defRPr>
                <a:solidFill>
                  <a:schemeClr val="accent4"/>
                </a:solidFill>
              </a:defRPr>
            </a:lvl4pPr>
            <a:lvl5pPr lvl="4" algn="ctr">
              <a:lnSpc>
                <a:spcPct val="115000"/>
              </a:lnSpc>
              <a:spcBef>
                <a:spcPts val="1600"/>
              </a:spcBef>
              <a:spcAft>
                <a:spcPts val="0"/>
              </a:spcAft>
              <a:buSzPts val="1400"/>
              <a:buChar char="○"/>
              <a:defRPr>
                <a:solidFill>
                  <a:schemeClr val="accent4"/>
                </a:solidFill>
              </a:defRPr>
            </a:lvl5pPr>
            <a:lvl6pPr lvl="5" algn="ctr">
              <a:lnSpc>
                <a:spcPct val="115000"/>
              </a:lnSpc>
              <a:spcBef>
                <a:spcPts val="1600"/>
              </a:spcBef>
              <a:spcAft>
                <a:spcPts val="0"/>
              </a:spcAft>
              <a:buSzPts val="1400"/>
              <a:buChar char="■"/>
              <a:defRPr>
                <a:solidFill>
                  <a:schemeClr val="accent4"/>
                </a:solidFill>
              </a:defRPr>
            </a:lvl6pPr>
            <a:lvl7pPr lvl="6" algn="ctr">
              <a:lnSpc>
                <a:spcPct val="115000"/>
              </a:lnSpc>
              <a:spcBef>
                <a:spcPts val="1600"/>
              </a:spcBef>
              <a:spcAft>
                <a:spcPts val="0"/>
              </a:spcAft>
              <a:buSzPts val="1400"/>
              <a:buChar char="●"/>
              <a:defRPr>
                <a:solidFill>
                  <a:schemeClr val="accent4"/>
                </a:solidFill>
              </a:defRPr>
            </a:lvl7pPr>
            <a:lvl8pPr lvl="7" algn="ctr">
              <a:lnSpc>
                <a:spcPct val="115000"/>
              </a:lnSpc>
              <a:spcBef>
                <a:spcPts val="1600"/>
              </a:spcBef>
              <a:spcAft>
                <a:spcPts val="0"/>
              </a:spcAft>
              <a:buSzPts val="1400"/>
              <a:buChar char="○"/>
              <a:defRPr>
                <a:solidFill>
                  <a:schemeClr val="accent4"/>
                </a:solidFill>
              </a:defRPr>
            </a:lvl8pPr>
            <a:lvl9pPr lvl="8" algn="ctr">
              <a:lnSpc>
                <a:spcPct val="115000"/>
              </a:lnSpc>
              <a:spcBef>
                <a:spcPts val="1600"/>
              </a:spcBef>
              <a:spcAft>
                <a:spcPts val="1600"/>
              </a:spcAft>
              <a:buSzPts val="1400"/>
              <a:buChar char="■"/>
              <a:defRPr>
                <a:solidFill>
                  <a:schemeClr val="accent4"/>
                </a:solidFill>
              </a:defRPr>
            </a:lvl9pPr>
          </a:lstStyle>
          <a:p/>
        </p:txBody>
      </p:sp>
      <p:sp>
        <p:nvSpPr>
          <p:cNvPr id="373" name="Google Shape;373;p44"/>
          <p:cNvSpPr/>
          <p:nvPr/>
        </p:nvSpPr>
        <p:spPr>
          <a:xfrm>
            <a:off x="6877308" y="-1128155"/>
            <a:ext cx="3276625" cy="5079825"/>
          </a:xfrm>
          <a:custGeom>
            <a:rect b="b" l="l" r="r" t="t"/>
            <a:pathLst>
              <a:path extrusionOk="0" h="203193" w="131065">
                <a:moveTo>
                  <a:pt x="117788" y="198526"/>
                </a:moveTo>
                <a:cubicBezTo>
                  <a:pt x="107230" y="219692"/>
                  <a:pt x="64157" y="161819"/>
                  <a:pt x="57102" y="143169"/>
                </a:cubicBezTo>
                <a:cubicBezTo>
                  <a:pt x="50047" y="124519"/>
                  <a:pt x="84880" y="107646"/>
                  <a:pt x="75456" y="86628"/>
                </a:cubicBezTo>
                <a:cubicBezTo>
                  <a:pt x="66033" y="65610"/>
                  <a:pt x="-6938" y="28804"/>
                  <a:pt x="561" y="17061"/>
                </a:cubicBezTo>
                <a:cubicBezTo>
                  <a:pt x="8060" y="5319"/>
                  <a:pt x="100914" y="-14071"/>
                  <a:pt x="120452" y="16173"/>
                </a:cubicBezTo>
                <a:cubicBezTo>
                  <a:pt x="139990" y="46417"/>
                  <a:pt x="128346" y="177360"/>
                  <a:pt x="117788" y="19852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4"/>
          <p:cNvSpPr/>
          <p:nvPr/>
        </p:nvSpPr>
        <p:spPr>
          <a:xfrm>
            <a:off x="7400962" y="-1016217"/>
            <a:ext cx="3098725" cy="3599000"/>
          </a:xfrm>
          <a:custGeom>
            <a:rect b="b" l="l" r="r" t="t"/>
            <a:pathLst>
              <a:path extrusionOk="0" h="143960" w="123949">
                <a:moveTo>
                  <a:pt x="121413" y="142244"/>
                </a:moveTo>
                <a:cubicBezTo>
                  <a:pt x="110855" y="154036"/>
                  <a:pt x="40054" y="99665"/>
                  <a:pt x="23723" y="80670"/>
                </a:cubicBezTo>
                <a:cubicBezTo>
                  <a:pt x="7392" y="61675"/>
                  <a:pt x="26979" y="39769"/>
                  <a:pt x="23427" y="28273"/>
                </a:cubicBezTo>
                <a:cubicBezTo>
                  <a:pt x="19875" y="16777"/>
                  <a:pt x="-8199" y="14755"/>
                  <a:pt x="2409" y="11696"/>
                </a:cubicBezTo>
                <a:cubicBezTo>
                  <a:pt x="13017" y="8637"/>
                  <a:pt x="67239" y="-11838"/>
                  <a:pt x="87073" y="9920"/>
                </a:cubicBezTo>
                <a:cubicBezTo>
                  <a:pt x="106907" y="31678"/>
                  <a:pt x="131971" y="130452"/>
                  <a:pt x="121413" y="14224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4"/>
          <p:cNvSpPr/>
          <p:nvPr/>
        </p:nvSpPr>
        <p:spPr>
          <a:xfrm rot="10800000">
            <a:off x="-939863" y="1745270"/>
            <a:ext cx="3276625" cy="5079825"/>
          </a:xfrm>
          <a:custGeom>
            <a:rect b="b" l="l" r="r" t="t"/>
            <a:pathLst>
              <a:path extrusionOk="0" h="203193" w="131065">
                <a:moveTo>
                  <a:pt x="117788" y="198526"/>
                </a:moveTo>
                <a:cubicBezTo>
                  <a:pt x="107230" y="219692"/>
                  <a:pt x="64157" y="161819"/>
                  <a:pt x="57102" y="143169"/>
                </a:cubicBezTo>
                <a:cubicBezTo>
                  <a:pt x="50047" y="124519"/>
                  <a:pt x="84880" y="107646"/>
                  <a:pt x="75456" y="86628"/>
                </a:cubicBezTo>
                <a:cubicBezTo>
                  <a:pt x="66033" y="65610"/>
                  <a:pt x="-6938" y="28804"/>
                  <a:pt x="561" y="17061"/>
                </a:cubicBezTo>
                <a:cubicBezTo>
                  <a:pt x="8060" y="5319"/>
                  <a:pt x="100914" y="-14071"/>
                  <a:pt x="120452" y="16173"/>
                </a:cubicBezTo>
                <a:cubicBezTo>
                  <a:pt x="139990" y="46417"/>
                  <a:pt x="128346" y="177360"/>
                  <a:pt x="117788" y="19852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4"/>
          <p:cNvSpPr/>
          <p:nvPr/>
        </p:nvSpPr>
        <p:spPr>
          <a:xfrm rot="10800000">
            <a:off x="-1285617" y="3114157"/>
            <a:ext cx="3098725" cy="3599000"/>
          </a:xfrm>
          <a:custGeom>
            <a:rect b="b" l="l" r="r" t="t"/>
            <a:pathLst>
              <a:path extrusionOk="0" h="143960" w="123949">
                <a:moveTo>
                  <a:pt x="121413" y="142244"/>
                </a:moveTo>
                <a:cubicBezTo>
                  <a:pt x="110855" y="154036"/>
                  <a:pt x="40054" y="99665"/>
                  <a:pt x="23723" y="80670"/>
                </a:cubicBezTo>
                <a:cubicBezTo>
                  <a:pt x="7392" y="61675"/>
                  <a:pt x="26979" y="39769"/>
                  <a:pt x="23427" y="28273"/>
                </a:cubicBezTo>
                <a:cubicBezTo>
                  <a:pt x="19875" y="16777"/>
                  <a:pt x="-8199" y="14755"/>
                  <a:pt x="2409" y="11696"/>
                </a:cubicBezTo>
                <a:cubicBezTo>
                  <a:pt x="13017" y="8637"/>
                  <a:pt x="67239" y="-11838"/>
                  <a:pt x="87073" y="9920"/>
                </a:cubicBezTo>
                <a:cubicBezTo>
                  <a:pt x="106907" y="31678"/>
                  <a:pt x="131971" y="130452"/>
                  <a:pt x="121413" y="14224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9">
    <p:bg>
      <p:bgPr>
        <a:blipFill>
          <a:blip r:embed="rId2">
            <a:alphaModFix/>
          </a:blip>
          <a:stretch>
            <a:fillRect/>
          </a:stretch>
        </a:blipFill>
      </p:bgPr>
    </p:bg>
    <p:spTree>
      <p:nvGrpSpPr>
        <p:cNvPr id="377" name="Shape 377"/>
        <p:cNvGrpSpPr/>
        <p:nvPr/>
      </p:nvGrpSpPr>
      <p:grpSpPr>
        <a:xfrm>
          <a:off x="0" y="0"/>
          <a:ext cx="0" cy="0"/>
          <a:chOff x="0" y="0"/>
          <a:chExt cx="0" cy="0"/>
        </a:xfrm>
      </p:grpSpPr>
      <p:sp>
        <p:nvSpPr>
          <p:cNvPr id="378" name="Google Shape;378;p45"/>
          <p:cNvSpPr txBox="1"/>
          <p:nvPr>
            <p:ph type="title"/>
          </p:nvPr>
        </p:nvSpPr>
        <p:spPr>
          <a:xfrm>
            <a:off x="692400" y="445025"/>
            <a:ext cx="21204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379" name="Google Shape;379;p45"/>
          <p:cNvSpPr txBox="1"/>
          <p:nvPr>
            <p:ph idx="1" type="subTitle"/>
          </p:nvPr>
        </p:nvSpPr>
        <p:spPr>
          <a:xfrm>
            <a:off x="5058813" y="3325974"/>
            <a:ext cx="2316000" cy="46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380" name="Google Shape;380;p45"/>
          <p:cNvSpPr txBox="1"/>
          <p:nvPr>
            <p:ph idx="2" type="subTitle"/>
          </p:nvPr>
        </p:nvSpPr>
        <p:spPr>
          <a:xfrm>
            <a:off x="5093013" y="3759509"/>
            <a:ext cx="22476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b="0" sz="1400">
                <a:solidFill>
                  <a:schemeClr val="dk1"/>
                </a:solidFill>
                <a:latin typeface="Montserrat Medium"/>
                <a:ea typeface="Montserrat Medium"/>
                <a:cs typeface="Montserrat Medium"/>
                <a:sym typeface="Montserrat Medium"/>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81" name="Google Shape;381;p45"/>
          <p:cNvSpPr txBox="1"/>
          <p:nvPr>
            <p:ph idx="3" type="subTitle"/>
          </p:nvPr>
        </p:nvSpPr>
        <p:spPr>
          <a:xfrm>
            <a:off x="1769188" y="3325974"/>
            <a:ext cx="2316000" cy="46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382" name="Google Shape;382;p45"/>
          <p:cNvSpPr txBox="1"/>
          <p:nvPr>
            <p:ph idx="4" type="subTitle"/>
          </p:nvPr>
        </p:nvSpPr>
        <p:spPr>
          <a:xfrm>
            <a:off x="1803388" y="3759509"/>
            <a:ext cx="2247600" cy="835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b="0" sz="1400">
                <a:solidFill>
                  <a:schemeClr val="dk1"/>
                </a:solidFill>
                <a:latin typeface="Montserrat Medium"/>
                <a:ea typeface="Montserrat Medium"/>
                <a:cs typeface="Montserrat Medium"/>
                <a:sym typeface="Montserrat Medium"/>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83" name="Google Shape;383;p45"/>
          <p:cNvSpPr/>
          <p:nvPr/>
        </p:nvSpPr>
        <p:spPr>
          <a:xfrm>
            <a:off x="-461767" y="1829888"/>
            <a:ext cx="1340325" cy="3702575"/>
          </a:xfrm>
          <a:custGeom>
            <a:rect b="b" l="l" r="r" t="t"/>
            <a:pathLst>
              <a:path extrusionOk="0" h="148103" w="53613">
                <a:moveTo>
                  <a:pt x="5249" y="1619"/>
                </a:moveTo>
                <a:cubicBezTo>
                  <a:pt x="12827" y="-10151"/>
                  <a:pt x="47172" y="48593"/>
                  <a:pt x="52009" y="67081"/>
                </a:cubicBezTo>
                <a:cubicBezTo>
                  <a:pt x="56846" y="85570"/>
                  <a:pt x="34111" y="101102"/>
                  <a:pt x="34272" y="112550"/>
                </a:cubicBezTo>
                <a:cubicBezTo>
                  <a:pt x="34433" y="123998"/>
                  <a:pt x="57598" y="131577"/>
                  <a:pt x="52976" y="135769"/>
                </a:cubicBezTo>
                <a:cubicBezTo>
                  <a:pt x="48354" y="139961"/>
                  <a:pt x="14494" y="160062"/>
                  <a:pt x="6539" y="137704"/>
                </a:cubicBezTo>
                <a:cubicBezTo>
                  <a:pt x="-1415" y="115346"/>
                  <a:pt x="-2329" y="13390"/>
                  <a:pt x="5249" y="1619"/>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5"/>
          <p:cNvSpPr/>
          <p:nvPr/>
        </p:nvSpPr>
        <p:spPr>
          <a:xfrm>
            <a:off x="-898736" y="2662873"/>
            <a:ext cx="1804450" cy="2773150"/>
          </a:xfrm>
          <a:custGeom>
            <a:rect b="b" l="l" r="r" t="t"/>
            <a:pathLst>
              <a:path extrusionOk="0" h="110926" w="72178">
                <a:moveTo>
                  <a:pt x="4669" y="225"/>
                </a:moveTo>
                <a:cubicBezTo>
                  <a:pt x="14451" y="-3376"/>
                  <a:pt x="61156" y="62194"/>
                  <a:pt x="69487" y="79554"/>
                </a:cubicBezTo>
                <a:cubicBezTo>
                  <a:pt x="77818" y="96914"/>
                  <a:pt x="64435" y="100784"/>
                  <a:pt x="54653" y="104385"/>
                </a:cubicBezTo>
                <a:cubicBezTo>
                  <a:pt x="44871" y="107986"/>
                  <a:pt x="19127" y="118520"/>
                  <a:pt x="10796" y="101160"/>
                </a:cubicBezTo>
                <a:cubicBezTo>
                  <a:pt x="2465" y="83800"/>
                  <a:pt x="-5113" y="3826"/>
                  <a:pt x="4669" y="225"/>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5"/>
          <p:cNvSpPr/>
          <p:nvPr/>
        </p:nvSpPr>
        <p:spPr>
          <a:xfrm>
            <a:off x="7963529" y="-377984"/>
            <a:ext cx="1580650" cy="3796950"/>
          </a:xfrm>
          <a:custGeom>
            <a:rect b="b" l="l" r="r" t="t"/>
            <a:pathLst>
              <a:path extrusionOk="0" h="151878" w="63226">
                <a:moveTo>
                  <a:pt x="56177" y="140562"/>
                </a:moveTo>
                <a:cubicBezTo>
                  <a:pt x="55586" y="161523"/>
                  <a:pt x="63702" y="149108"/>
                  <a:pt x="56177" y="136370"/>
                </a:cubicBezTo>
                <a:cubicBezTo>
                  <a:pt x="48653" y="123632"/>
                  <a:pt x="15921" y="81065"/>
                  <a:pt x="11030" y="64135"/>
                </a:cubicBezTo>
                <a:cubicBezTo>
                  <a:pt x="6139" y="47205"/>
                  <a:pt x="28551" y="43712"/>
                  <a:pt x="26831" y="34790"/>
                </a:cubicBezTo>
                <a:cubicBezTo>
                  <a:pt x="25111" y="25868"/>
                  <a:pt x="-4771" y="14635"/>
                  <a:pt x="711" y="10604"/>
                </a:cubicBezTo>
                <a:cubicBezTo>
                  <a:pt x="6193" y="6573"/>
                  <a:pt x="50480" y="-11056"/>
                  <a:pt x="59724" y="10604"/>
                </a:cubicBezTo>
                <a:cubicBezTo>
                  <a:pt x="68968" y="32264"/>
                  <a:pt x="56768" y="119601"/>
                  <a:pt x="56177" y="14056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5"/>
          <p:cNvSpPr/>
          <p:nvPr/>
        </p:nvSpPr>
        <p:spPr>
          <a:xfrm>
            <a:off x="7567901" y="-415995"/>
            <a:ext cx="2466300" cy="4562025"/>
          </a:xfrm>
          <a:custGeom>
            <a:rect b="b" l="l" r="r" t="t"/>
            <a:pathLst>
              <a:path extrusionOk="0" h="182481" w="98652">
                <a:moveTo>
                  <a:pt x="77806" y="178201"/>
                </a:moveTo>
                <a:cubicBezTo>
                  <a:pt x="66949" y="197173"/>
                  <a:pt x="33734" y="147136"/>
                  <a:pt x="29112" y="128217"/>
                </a:cubicBezTo>
                <a:cubicBezTo>
                  <a:pt x="24490" y="109298"/>
                  <a:pt x="54803" y="83715"/>
                  <a:pt x="50073" y="64689"/>
                </a:cubicBezTo>
                <a:cubicBezTo>
                  <a:pt x="45343" y="45663"/>
                  <a:pt x="-6629" y="22444"/>
                  <a:pt x="734" y="14060"/>
                </a:cubicBezTo>
                <a:cubicBezTo>
                  <a:pt x="8097" y="5676"/>
                  <a:pt x="81408" y="-12974"/>
                  <a:pt x="94253" y="14383"/>
                </a:cubicBezTo>
                <a:cubicBezTo>
                  <a:pt x="107098" y="41740"/>
                  <a:pt x="88663" y="159229"/>
                  <a:pt x="77806" y="17820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0">
    <p:spTree>
      <p:nvGrpSpPr>
        <p:cNvPr id="387" name="Shape 387"/>
        <p:cNvGrpSpPr/>
        <p:nvPr/>
      </p:nvGrpSpPr>
      <p:grpSpPr>
        <a:xfrm>
          <a:off x="0" y="0"/>
          <a:ext cx="0" cy="0"/>
          <a:chOff x="0" y="0"/>
          <a:chExt cx="0" cy="0"/>
        </a:xfrm>
      </p:grpSpPr>
      <p:sp>
        <p:nvSpPr>
          <p:cNvPr id="388" name="Google Shape;388;p46"/>
          <p:cNvSpPr txBox="1"/>
          <p:nvPr>
            <p:ph idx="1" type="subTitle"/>
          </p:nvPr>
        </p:nvSpPr>
        <p:spPr>
          <a:xfrm>
            <a:off x="3414050" y="2783879"/>
            <a:ext cx="2316000" cy="47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389" name="Google Shape;389;p46"/>
          <p:cNvSpPr txBox="1"/>
          <p:nvPr>
            <p:ph idx="2" type="subTitle"/>
          </p:nvPr>
        </p:nvSpPr>
        <p:spPr>
          <a:xfrm>
            <a:off x="3414050" y="3228650"/>
            <a:ext cx="2316000" cy="83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90" name="Google Shape;390;p46"/>
          <p:cNvSpPr txBox="1"/>
          <p:nvPr>
            <p:ph idx="3" type="subTitle"/>
          </p:nvPr>
        </p:nvSpPr>
        <p:spPr>
          <a:xfrm>
            <a:off x="705675" y="2783879"/>
            <a:ext cx="2316000" cy="47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391" name="Google Shape;391;p46"/>
          <p:cNvSpPr txBox="1"/>
          <p:nvPr>
            <p:ph idx="4" type="subTitle"/>
          </p:nvPr>
        </p:nvSpPr>
        <p:spPr>
          <a:xfrm>
            <a:off x="705775" y="3228650"/>
            <a:ext cx="2316000" cy="83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92" name="Google Shape;392;p46"/>
          <p:cNvSpPr txBox="1"/>
          <p:nvPr>
            <p:ph idx="5" type="subTitle"/>
          </p:nvPr>
        </p:nvSpPr>
        <p:spPr>
          <a:xfrm>
            <a:off x="6122325" y="2783879"/>
            <a:ext cx="2316000" cy="47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500"/>
              <a:buFont typeface="Anton"/>
              <a:buNone/>
              <a:defRPr b="0" sz="25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500"/>
              <a:buFont typeface="Anton"/>
              <a:buNone/>
              <a:defRPr b="0" sz="25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500"/>
              <a:buFont typeface="Anton"/>
              <a:buNone/>
              <a:defRPr b="0" sz="2500">
                <a:solidFill>
                  <a:schemeClr val="dk2"/>
                </a:solidFill>
                <a:latin typeface="Anton"/>
                <a:ea typeface="Anton"/>
                <a:cs typeface="Anton"/>
                <a:sym typeface="Anton"/>
              </a:defRPr>
            </a:lvl9pPr>
          </a:lstStyle>
          <a:p/>
        </p:txBody>
      </p:sp>
      <p:sp>
        <p:nvSpPr>
          <p:cNvPr id="393" name="Google Shape;393;p46"/>
          <p:cNvSpPr txBox="1"/>
          <p:nvPr>
            <p:ph idx="6" type="subTitle"/>
          </p:nvPr>
        </p:nvSpPr>
        <p:spPr>
          <a:xfrm>
            <a:off x="6122325" y="3228650"/>
            <a:ext cx="2316000" cy="836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94" name="Google Shape;394;p46"/>
          <p:cNvSpPr/>
          <p:nvPr/>
        </p:nvSpPr>
        <p:spPr>
          <a:xfrm>
            <a:off x="-812908" y="4130642"/>
            <a:ext cx="5389125" cy="1175300"/>
          </a:xfrm>
          <a:custGeom>
            <a:rect b="b" l="l" r="r" t="t"/>
            <a:pathLst>
              <a:path extrusionOk="0" h="47012" w="215565">
                <a:moveTo>
                  <a:pt x="12386" y="5583"/>
                </a:moveTo>
                <a:cubicBezTo>
                  <a:pt x="22500" y="-1127"/>
                  <a:pt x="61083" y="-1572"/>
                  <a:pt x="80177" y="3214"/>
                </a:cubicBezTo>
                <a:cubicBezTo>
                  <a:pt x="99271" y="8000"/>
                  <a:pt x="108990" y="29857"/>
                  <a:pt x="126949" y="34297"/>
                </a:cubicBezTo>
                <a:cubicBezTo>
                  <a:pt x="144908" y="38738"/>
                  <a:pt x="175054" y="28278"/>
                  <a:pt x="187931" y="29857"/>
                </a:cubicBezTo>
                <a:cubicBezTo>
                  <a:pt x="200808" y="31436"/>
                  <a:pt x="232286" y="41501"/>
                  <a:pt x="204213" y="43770"/>
                </a:cubicBezTo>
                <a:cubicBezTo>
                  <a:pt x="176140" y="46040"/>
                  <a:pt x="51462" y="49839"/>
                  <a:pt x="19491" y="43474"/>
                </a:cubicBezTo>
                <a:cubicBezTo>
                  <a:pt x="-12480" y="37110"/>
                  <a:pt x="2272" y="12293"/>
                  <a:pt x="12386" y="5583"/>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6"/>
          <p:cNvSpPr/>
          <p:nvPr/>
        </p:nvSpPr>
        <p:spPr>
          <a:xfrm>
            <a:off x="-527289" y="3799567"/>
            <a:ext cx="4049775" cy="1586900"/>
          </a:xfrm>
          <a:custGeom>
            <a:rect b="b" l="l" r="r" t="t"/>
            <a:pathLst>
              <a:path extrusionOk="0" h="63476" w="161991">
                <a:moveTo>
                  <a:pt x="11323" y="176"/>
                </a:moveTo>
                <a:cubicBezTo>
                  <a:pt x="17984" y="-2537"/>
                  <a:pt x="35252" y="36440"/>
                  <a:pt x="53063" y="42212"/>
                </a:cubicBezTo>
                <a:cubicBezTo>
                  <a:pt x="70874" y="47985"/>
                  <a:pt x="100773" y="32246"/>
                  <a:pt x="118189" y="34811"/>
                </a:cubicBezTo>
                <a:cubicBezTo>
                  <a:pt x="135605" y="37377"/>
                  <a:pt x="175076" y="53658"/>
                  <a:pt x="157561" y="57605"/>
                </a:cubicBezTo>
                <a:cubicBezTo>
                  <a:pt x="140046" y="61552"/>
                  <a:pt x="37472" y="68065"/>
                  <a:pt x="13099" y="58493"/>
                </a:cubicBezTo>
                <a:cubicBezTo>
                  <a:pt x="-11274" y="48922"/>
                  <a:pt x="4662" y="2890"/>
                  <a:pt x="11323" y="176"/>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6"/>
          <p:cNvSpPr txBox="1"/>
          <p:nvPr>
            <p:ph type="title"/>
          </p:nvPr>
        </p:nvSpPr>
        <p:spPr>
          <a:xfrm>
            <a:off x="692400" y="445025"/>
            <a:ext cx="77658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
    <p:spTree>
      <p:nvGrpSpPr>
        <p:cNvPr id="397" name="Shape 397"/>
        <p:cNvGrpSpPr/>
        <p:nvPr/>
      </p:nvGrpSpPr>
      <p:grpSpPr>
        <a:xfrm>
          <a:off x="0" y="0"/>
          <a:ext cx="0" cy="0"/>
          <a:chOff x="0" y="0"/>
          <a:chExt cx="0" cy="0"/>
        </a:xfrm>
      </p:grpSpPr>
      <p:sp>
        <p:nvSpPr>
          <p:cNvPr id="398" name="Google Shape;398;p47"/>
          <p:cNvSpPr txBox="1"/>
          <p:nvPr>
            <p:ph type="title"/>
          </p:nvPr>
        </p:nvSpPr>
        <p:spPr>
          <a:xfrm>
            <a:off x="2821700" y="979650"/>
            <a:ext cx="3500700" cy="716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dk1"/>
              </a:buClr>
              <a:buSzPts val="5300"/>
              <a:buNone/>
              <a:defRPr sz="6500">
                <a:solidFill>
                  <a:schemeClr val="dk1"/>
                </a:solidFill>
              </a:defRPr>
            </a:lvl1pPr>
            <a:lvl2pPr lvl="1" algn="ctr">
              <a:lnSpc>
                <a:spcPct val="100000"/>
              </a:lnSpc>
              <a:spcBef>
                <a:spcPts val="0"/>
              </a:spcBef>
              <a:spcAft>
                <a:spcPts val="0"/>
              </a:spcAft>
              <a:buClr>
                <a:schemeClr val="dk1"/>
              </a:buClr>
              <a:buSzPts val="2800"/>
              <a:buNone/>
              <a:defRPr>
                <a:solidFill>
                  <a:schemeClr val="dk1"/>
                </a:solidFill>
                <a:latin typeface="Open Sans"/>
                <a:ea typeface="Open Sans"/>
                <a:cs typeface="Open Sans"/>
                <a:sym typeface="Open Sans"/>
              </a:defRPr>
            </a:lvl2pPr>
            <a:lvl3pPr lvl="2" algn="ctr">
              <a:lnSpc>
                <a:spcPct val="100000"/>
              </a:lnSpc>
              <a:spcBef>
                <a:spcPts val="0"/>
              </a:spcBef>
              <a:spcAft>
                <a:spcPts val="0"/>
              </a:spcAft>
              <a:buClr>
                <a:schemeClr val="dk1"/>
              </a:buClr>
              <a:buSzPts val="2800"/>
              <a:buNone/>
              <a:defRPr>
                <a:solidFill>
                  <a:schemeClr val="dk1"/>
                </a:solidFill>
                <a:latin typeface="Open Sans"/>
                <a:ea typeface="Open Sans"/>
                <a:cs typeface="Open Sans"/>
                <a:sym typeface="Open Sans"/>
              </a:defRPr>
            </a:lvl3pPr>
            <a:lvl4pPr lvl="3" algn="ctr">
              <a:lnSpc>
                <a:spcPct val="100000"/>
              </a:lnSpc>
              <a:spcBef>
                <a:spcPts val="0"/>
              </a:spcBef>
              <a:spcAft>
                <a:spcPts val="0"/>
              </a:spcAft>
              <a:buClr>
                <a:schemeClr val="dk1"/>
              </a:buClr>
              <a:buSzPts val="2800"/>
              <a:buNone/>
              <a:defRPr>
                <a:solidFill>
                  <a:schemeClr val="dk1"/>
                </a:solidFill>
                <a:latin typeface="Open Sans"/>
                <a:ea typeface="Open Sans"/>
                <a:cs typeface="Open Sans"/>
                <a:sym typeface="Open Sans"/>
              </a:defRPr>
            </a:lvl4pPr>
            <a:lvl5pPr lvl="4" algn="ctr">
              <a:lnSpc>
                <a:spcPct val="100000"/>
              </a:lnSpc>
              <a:spcBef>
                <a:spcPts val="0"/>
              </a:spcBef>
              <a:spcAft>
                <a:spcPts val="0"/>
              </a:spcAft>
              <a:buClr>
                <a:schemeClr val="dk1"/>
              </a:buClr>
              <a:buSzPts val="2800"/>
              <a:buNone/>
              <a:defRPr>
                <a:solidFill>
                  <a:schemeClr val="dk1"/>
                </a:solidFill>
                <a:latin typeface="Open Sans"/>
                <a:ea typeface="Open Sans"/>
                <a:cs typeface="Open Sans"/>
                <a:sym typeface="Open Sans"/>
              </a:defRPr>
            </a:lvl5pPr>
            <a:lvl6pPr lvl="5" algn="ctr">
              <a:lnSpc>
                <a:spcPct val="100000"/>
              </a:lnSpc>
              <a:spcBef>
                <a:spcPts val="0"/>
              </a:spcBef>
              <a:spcAft>
                <a:spcPts val="0"/>
              </a:spcAft>
              <a:buClr>
                <a:schemeClr val="dk1"/>
              </a:buClr>
              <a:buSzPts val="2800"/>
              <a:buNone/>
              <a:defRPr>
                <a:solidFill>
                  <a:schemeClr val="dk1"/>
                </a:solidFill>
                <a:latin typeface="Open Sans"/>
                <a:ea typeface="Open Sans"/>
                <a:cs typeface="Open Sans"/>
                <a:sym typeface="Open Sans"/>
              </a:defRPr>
            </a:lvl6pPr>
            <a:lvl7pPr lvl="6" algn="ctr">
              <a:lnSpc>
                <a:spcPct val="100000"/>
              </a:lnSpc>
              <a:spcBef>
                <a:spcPts val="0"/>
              </a:spcBef>
              <a:spcAft>
                <a:spcPts val="0"/>
              </a:spcAft>
              <a:buClr>
                <a:schemeClr val="dk1"/>
              </a:buClr>
              <a:buSzPts val="2800"/>
              <a:buNone/>
              <a:defRPr>
                <a:solidFill>
                  <a:schemeClr val="dk1"/>
                </a:solidFill>
                <a:latin typeface="Open Sans"/>
                <a:ea typeface="Open Sans"/>
                <a:cs typeface="Open Sans"/>
                <a:sym typeface="Open Sans"/>
              </a:defRPr>
            </a:lvl7pPr>
            <a:lvl8pPr lvl="7" algn="ctr">
              <a:lnSpc>
                <a:spcPct val="100000"/>
              </a:lnSpc>
              <a:spcBef>
                <a:spcPts val="0"/>
              </a:spcBef>
              <a:spcAft>
                <a:spcPts val="0"/>
              </a:spcAft>
              <a:buClr>
                <a:schemeClr val="dk1"/>
              </a:buClr>
              <a:buSzPts val="2800"/>
              <a:buNone/>
              <a:defRPr>
                <a:solidFill>
                  <a:schemeClr val="dk1"/>
                </a:solidFill>
                <a:latin typeface="Open Sans"/>
                <a:ea typeface="Open Sans"/>
                <a:cs typeface="Open Sans"/>
                <a:sym typeface="Open Sans"/>
              </a:defRPr>
            </a:lvl8pPr>
            <a:lvl9pPr lvl="8" algn="ctr">
              <a:lnSpc>
                <a:spcPct val="100000"/>
              </a:lnSpc>
              <a:spcBef>
                <a:spcPts val="0"/>
              </a:spcBef>
              <a:spcAft>
                <a:spcPts val="0"/>
              </a:spcAft>
              <a:buClr>
                <a:schemeClr val="dk1"/>
              </a:buClr>
              <a:buSzPts val="2800"/>
              <a:buNone/>
              <a:defRPr>
                <a:solidFill>
                  <a:schemeClr val="dk1"/>
                </a:solidFill>
                <a:latin typeface="Open Sans"/>
                <a:ea typeface="Open Sans"/>
                <a:cs typeface="Open Sans"/>
                <a:sym typeface="Open Sans"/>
              </a:defRPr>
            </a:lvl9pPr>
          </a:lstStyle>
          <a:p/>
        </p:txBody>
      </p:sp>
      <p:sp>
        <p:nvSpPr>
          <p:cNvPr id="399" name="Google Shape;399;p47"/>
          <p:cNvSpPr txBox="1"/>
          <p:nvPr>
            <p:ph idx="1" type="subTitle"/>
          </p:nvPr>
        </p:nvSpPr>
        <p:spPr>
          <a:xfrm>
            <a:off x="2983355" y="1797438"/>
            <a:ext cx="3177300" cy="109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400" name="Google Shape;400;p47"/>
          <p:cNvSpPr txBox="1"/>
          <p:nvPr>
            <p:ph idx="2" type="subTitle"/>
          </p:nvPr>
        </p:nvSpPr>
        <p:spPr>
          <a:xfrm>
            <a:off x="2676955" y="4088550"/>
            <a:ext cx="3790200" cy="279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1400"/>
              <a:buNone/>
              <a:defRPr sz="1100">
                <a:solidFill>
                  <a:schemeClr val="dk1"/>
                </a:solidFill>
              </a:defRPr>
            </a:lvl1pPr>
            <a:lvl2pPr lvl="1" algn="ctr">
              <a:lnSpc>
                <a:spcPct val="115000"/>
              </a:lnSpc>
              <a:spcBef>
                <a:spcPts val="160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p:txBody>
      </p:sp>
      <p:sp>
        <p:nvSpPr>
          <p:cNvPr id="401" name="Google Shape;401;p47"/>
          <p:cNvSpPr txBox="1"/>
          <p:nvPr/>
        </p:nvSpPr>
        <p:spPr>
          <a:xfrm>
            <a:off x="2924405" y="3445700"/>
            <a:ext cx="3295200" cy="71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Montserrat"/>
                <a:ea typeface="Montserrat"/>
                <a:cs typeface="Montserrat"/>
                <a:sym typeface="Montserrat"/>
              </a:rPr>
              <a:t>CREDITS</a:t>
            </a:r>
            <a:r>
              <a:rPr b="0" i="0" lang="en" sz="1100" u="none" cap="none" strike="noStrike">
                <a:solidFill>
                  <a:schemeClr val="dk1"/>
                </a:solidFill>
                <a:latin typeface="Montserrat Medium"/>
                <a:ea typeface="Montserrat Medium"/>
                <a:cs typeface="Montserrat Medium"/>
                <a:sym typeface="Montserrat Medium"/>
              </a:rPr>
              <a:t>: This presentation template was created by </a:t>
            </a:r>
            <a:r>
              <a:rPr b="1" i="0" lang="en" sz="1100" u="none" cap="none" strike="noStrike">
                <a:solidFill>
                  <a:schemeClr val="hlink"/>
                </a:solidFill>
                <a:uFill>
                  <a:noFill/>
                </a:uFill>
                <a:latin typeface="Montserrat"/>
                <a:ea typeface="Montserrat"/>
                <a:cs typeface="Montserrat"/>
                <a:sym typeface="Montserrat"/>
                <a:hlinkClick r:id="rId2"/>
              </a:rPr>
              <a:t>Slidesgo</a:t>
            </a:r>
            <a:r>
              <a:rPr b="0" i="0" lang="en" sz="1100" u="none" cap="none" strike="noStrike">
                <a:solidFill>
                  <a:schemeClr val="dk1"/>
                </a:solidFill>
                <a:latin typeface="Montserrat Medium"/>
                <a:ea typeface="Montserrat Medium"/>
                <a:cs typeface="Montserrat Medium"/>
                <a:sym typeface="Montserrat Medium"/>
              </a:rPr>
              <a:t>, including icons by </a:t>
            </a:r>
            <a:r>
              <a:rPr b="1" i="0" lang="en" sz="1100" u="none" cap="none" strike="noStrike">
                <a:solidFill>
                  <a:schemeClr val="hlink"/>
                </a:solidFill>
                <a:uFill>
                  <a:noFill/>
                </a:uFill>
                <a:latin typeface="Montserrat"/>
                <a:ea typeface="Montserrat"/>
                <a:cs typeface="Montserrat"/>
                <a:sym typeface="Montserrat"/>
                <a:hlinkClick r:id="rId3"/>
              </a:rPr>
              <a:t>Flaticon</a:t>
            </a:r>
            <a:r>
              <a:rPr b="0" i="0" lang="en" sz="1100" u="none" cap="none" strike="noStrike">
                <a:solidFill>
                  <a:schemeClr val="dk1"/>
                </a:solidFill>
                <a:latin typeface="Montserrat Medium"/>
                <a:ea typeface="Montserrat Medium"/>
                <a:cs typeface="Montserrat Medium"/>
                <a:sym typeface="Montserrat Medium"/>
              </a:rPr>
              <a:t>, infographics &amp; images by </a:t>
            </a:r>
            <a:r>
              <a:rPr b="1" i="0" lang="en" sz="1100" u="none" cap="none" strike="noStrike">
                <a:solidFill>
                  <a:schemeClr val="hlink"/>
                </a:solidFill>
                <a:uFill>
                  <a:noFill/>
                </a:uFill>
                <a:latin typeface="Montserrat"/>
                <a:ea typeface="Montserrat"/>
                <a:cs typeface="Montserrat"/>
                <a:sym typeface="Montserrat"/>
                <a:hlinkClick r:id="rId4"/>
              </a:rPr>
              <a:t>Freepik</a:t>
            </a:r>
            <a:endParaRPr b="1" i="0" sz="1100" u="none" cap="none" strike="noStrike">
              <a:solidFill>
                <a:schemeClr val="dk1"/>
              </a:solidFill>
              <a:latin typeface="Montserrat"/>
              <a:ea typeface="Montserrat"/>
              <a:cs typeface="Montserrat"/>
              <a:sym typeface="Montserrat"/>
            </a:endParaRPr>
          </a:p>
        </p:txBody>
      </p:sp>
      <p:sp>
        <p:nvSpPr>
          <p:cNvPr id="402" name="Google Shape;402;p47"/>
          <p:cNvSpPr/>
          <p:nvPr/>
        </p:nvSpPr>
        <p:spPr>
          <a:xfrm rot="10800000">
            <a:off x="7014100" y="1528233"/>
            <a:ext cx="2621550" cy="3908500"/>
          </a:xfrm>
          <a:custGeom>
            <a:rect b="b" l="l" r="r" t="t"/>
            <a:pathLst>
              <a:path extrusionOk="0" h="156340" w="104862">
                <a:moveTo>
                  <a:pt x="103973" y="10158"/>
                </a:moveTo>
                <a:cubicBezTo>
                  <a:pt x="111874" y="15371"/>
                  <a:pt x="61514" y="24293"/>
                  <a:pt x="57859" y="40793"/>
                </a:cubicBezTo>
                <a:cubicBezTo>
                  <a:pt x="54204" y="57293"/>
                  <a:pt x="87902" y="89971"/>
                  <a:pt x="82044" y="109158"/>
                </a:cubicBezTo>
                <a:cubicBezTo>
                  <a:pt x="76186" y="128345"/>
                  <a:pt x="35769" y="153445"/>
                  <a:pt x="22709" y="155917"/>
                </a:cubicBezTo>
                <a:cubicBezTo>
                  <a:pt x="9649" y="158389"/>
                  <a:pt x="5725" y="148393"/>
                  <a:pt x="3683" y="123992"/>
                </a:cubicBezTo>
                <a:cubicBezTo>
                  <a:pt x="1641" y="99591"/>
                  <a:pt x="-6260" y="28485"/>
                  <a:pt x="10455" y="9513"/>
                </a:cubicBezTo>
                <a:cubicBezTo>
                  <a:pt x="27170" y="-9459"/>
                  <a:pt x="96072" y="4945"/>
                  <a:pt x="103973" y="10158"/>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7"/>
          <p:cNvSpPr/>
          <p:nvPr/>
        </p:nvSpPr>
        <p:spPr>
          <a:xfrm rot="10800000">
            <a:off x="7344293" y="-438327"/>
            <a:ext cx="2311950" cy="5752100"/>
          </a:xfrm>
          <a:custGeom>
            <a:rect b="b" l="l" r="r" t="t"/>
            <a:pathLst>
              <a:path extrusionOk="0" h="230084" w="92478">
                <a:moveTo>
                  <a:pt x="57393" y="3304"/>
                </a:moveTo>
                <a:cubicBezTo>
                  <a:pt x="58952" y="8571"/>
                  <a:pt x="72656" y="19105"/>
                  <a:pt x="69969" y="35874"/>
                </a:cubicBezTo>
                <a:cubicBezTo>
                  <a:pt x="67282" y="52643"/>
                  <a:pt x="38958" y="78763"/>
                  <a:pt x="41269" y="103916"/>
                </a:cubicBezTo>
                <a:cubicBezTo>
                  <a:pt x="43580" y="129069"/>
                  <a:pt x="76419" y="167928"/>
                  <a:pt x="83836" y="186793"/>
                </a:cubicBezTo>
                <a:cubicBezTo>
                  <a:pt x="91253" y="205658"/>
                  <a:pt x="97810" y="212054"/>
                  <a:pt x="85771" y="217106"/>
                </a:cubicBezTo>
                <a:cubicBezTo>
                  <a:pt x="73732" y="222158"/>
                  <a:pt x="25736" y="243549"/>
                  <a:pt x="11601" y="217106"/>
                </a:cubicBezTo>
                <a:cubicBezTo>
                  <a:pt x="-2534" y="190663"/>
                  <a:pt x="-277" y="93973"/>
                  <a:pt x="959" y="58447"/>
                </a:cubicBezTo>
                <a:cubicBezTo>
                  <a:pt x="2195" y="22921"/>
                  <a:pt x="9075" y="12978"/>
                  <a:pt x="19018" y="3949"/>
                </a:cubicBezTo>
                <a:cubicBezTo>
                  <a:pt x="28961" y="-5080"/>
                  <a:pt x="54221" y="4379"/>
                  <a:pt x="60617" y="4271"/>
                </a:cubicBezTo>
                <a:cubicBezTo>
                  <a:pt x="67013" y="4164"/>
                  <a:pt x="55834" y="-1963"/>
                  <a:pt x="57393" y="330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7"/>
          <p:cNvSpPr/>
          <p:nvPr/>
        </p:nvSpPr>
        <p:spPr>
          <a:xfrm>
            <a:off x="-624157" y="-310365"/>
            <a:ext cx="2621550" cy="3908500"/>
          </a:xfrm>
          <a:custGeom>
            <a:rect b="b" l="l" r="r" t="t"/>
            <a:pathLst>
              <a:path extrusionOk="0" h="156340" w="104862">
                <a:moveTo>
                  <a:pt x="103973" y="10158"/>
                </a:moveTo>
                <a:cubicBezTo>
                  <a:pt x="111874" y="15371"/>
                  <a:pt x="61514" y="24293"/>
                  <a:pt x="57859" y="40793"/>
                </a:cubicBezTo>
                <a:cubicBezTo>
                  <a:pt x="54204" y="57293"/>
                  <a:pt x="87902" y="89971"/>
                  <a:pt x="82044" y="109158"/>
                </a:cubicBezTo>
                <a:cubicBezTo>
                  <a:pt x="76186" y="128345"/>
                  <a:pt x="35769" y="153445"/>
                  <a:pt x="22709" y="155917"/>
                </a:cubicBezTo>
                <a:cubicBezTo>
                  <a:pt x="9649" y="158389"/>
                  <a:pt x="5725" y="148393"/>
                  <a:pt x="3683" y="123992"/>
                </a:cubicBezTo>
                <a:cubicBezTo>
                  <a:pt x="1641" y="99591"/>
                  <a:pt x="-6260" y="28485"/>
                  <a:pt x="10455" y="9513"/>
                </a:cubicBezTo>
                <a:cubicBezTo>
                  <a:pt x="27170" y="-9459"/>
                  <a:pt x="96072" y="4945"/>
                  <a:pt x="103973" y="10158"/>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7"/>
          <p:cNvSpPr/>
          <p:nvPr/>
        </p:nvSpPr>
        <p:spPr>
          <a:xfrm>
            <a:off x="-644750" y="-187405"/>
            <a:ext cx="2311950" cy="5752100"/>
          </a:xfrm>
          <a:custGeom>
            <a:rect b="b" l="l" r="r" t="t"/>
            <a:pathLst>
              <a:path extrusionOk="0" h="230084" w="92478">
                <a:moveTo>
                  <a:pt x="57393" y="3304"/>
                </a:moveTo>
                <a:cubicBezTo>
                  <a:pt x="58952" y="8571"/>
                  <a:pt x="72656" y="19105"/>
                  <a:pt x="69969" y="35874"/>
                </a:cubicBezTo>
                <a:cubicBezTo>
                  <a:pt x="67282" y="52643"/>
                  <a:pt x="38958" y="78763"/>
                  <a:pt x="41269" y="103916"/>
                </a:cubicBezTo>
                <a:cubicBezTo>
                  <a:pt x="43580" y="129069"/>
                  <a:pt x="76419" y="167928"/>
                  <a:pt x="83836" y="186793"/>
                </a:cubicBezTo>
                <a:cubicBezTo>
                  <a:pt x="91253" y="205658"/>
                  <a:pt x="97810" y="212054"/>
                  <a:pt x="85771" y="217106"/>
                </a:cubicBezTo>
                <a:cubicBezTo>
                  <a:pt x="73732" y="222158"/>
                  <a:pt x="25736" y="243549"/>
                  <a:pt x="11601" y="217106"/>
                </a:cubicBezTo>
                <a:cubicBezTo>
                  <a:pt x="-2534" y="190663"/>
                  <a:pt x="-277" y="93973"/>
                  <a:pt x="959" y="58447"/>
                </a:cubicBezTo>
                <a:cubicBezTo>
                  <a:pt x="2195" y="22921"/>
                  <a:pt x="9075" y="12978"/>
                  <a:pt x="19018" y="3949"/>
                </a:cubicBezTo>
                <a:cubicBezTo>
                  <a:pt x="28961" y="-5080"/>
                  <a:pt x="54221" y="4379"/>
                  <a:pt x="60617" y="4271"/>
                </a:cubicBezTo>
                <a:cubicBezTo>
                  <a:pt x="67013" y="4164"/>
                  <a:pt x="55834" y="-1963"/>
                  <a:pt x="57393" y="330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31">
    <p:spTree>
      <p:nvGrpSpPr>
        <p:cNvPr id="406" name="Shape 406"/>
        <p:cNvGrpSpPr/>
        <p:nvPr/>
      </p:nvGrpSpPr>
      <p:grpSpPr>
        <a:xfrm>
          <a:off x="0" y="0"/>
          <a:ext cx="0" cy="0"/>
          <a:chOff x="0" y="0"/>
          <a:chExt cx="0" cy="0"/>
        </a:xfrm>
      </p:grpSpPr>
      <p:sp>
        <p:nvSpPr>
          <p:cNvPr id="407" name="Google Shape;407;p48"/>
          <p:cNvSpPr/>
          <p:nvPr/>
        </p:nvSpPr>
        <p:spPr>
          <a:xfrm>
            <a:off x="-461767" y="1829888"/>
            <a:ext cx="1340325" cy="3702575"/>
          </a:xfrm>
          <a:custGeom>
            <a:rect b="b" l="l" r="r" t="t"/>
            <a:pathLst>
              <a:path extrusionOk="0" h="148103" w="53613">
                <a:moveTo>
                  <a:pt x="5249" y="1619"/>
                </a:moveTo>
                <a:cubicBezTo>
                  <a:pt x="12827" y="-10151"/>
                  <a:pt x="47172" y="48593"/>
                  <a:pt x="52009" y="67081"/>
                </a:cubicBezTo>
                <a:cubicBezTo>
                  <a:pt x="56846" y="85570"/>
                  <a:pt x="34111" y="101102"/>
                  <a:pt x="34272" y="112550"/>
                </a:cubicBezTo>
                <a:cubicBezTo>
                  <a:pt x="34433" y="123998"/>
                  <a:pt x="57598" y="131577"/>
                  <a:pt x="52976" y="135769"/>
                </a:cubicBezTo>
                <a:cubicBezTo>
                  <a:pt x="48354" y="139961"/>
                  <a:pt x="14494" y="160062"/>
                  <a:pt x="6539" y="137704"/>
                </a:cubicBezTo>
                <a:cubicBezTo>
                  <a:pt x="-1415" y="115346"/>
                  <a:pt x="-2329" y="13390"/>
                  <a:pt x="5249" y="1619"/>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8"/>
          <p:cNvSpPr/>
          <p:nvPr/>
        </p:nvSpPr>
        <p:spPr>
          <a:xfrm>
            <a:off x="-898736" y="2662873"/>
            <a:ext cx="1804450" cy="2773150"/>
          </a:xfrm>
          <a:custGeom>
            <a:rect b="b" l="l" r="r" t="t"/>
            <a:pathLst>
              <a:path extrusionOk="0" h="110926" w="72178">
                <a:moveTo>
                  <a:pt x="4669" y="225"/>
                </a:moveTo>
                <a:cubicBezTo>
                  <a:pt x="14451" y="-3376"/>
                  <a:pt x="61156" y="62194"/>
                  <a:pt x="69487" y="79554"/>
                </a:cubicBezTo>
                <a:cubicBezTo>
                  <a:pt x="77818" y="96914"/>
                  <a:pt x="64435" y="100784"/>
                  <a:pt x="54653" y="104385"/>
                </a:cubicBezTo>
                <a:cubicBezTo>
                  <a:pt x="44871" y="107986"/>
                  <a:pt x="19127" y="118520"/>
                  <a:pt x="10796" y="101160"/>
                </a:cubicBezTo>
                <a:cubicBezTo>
                  <a:pt x="2465" y="83800"/>
                  <a:pt x="-5113" y="3826"/>
                  <a:pt x="4669" y="225"/>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8"/>
          <p:cNvSpPr/>
          <p:nvPr/>
        </p:nvSpPr>
        <p:spPr>
          <a:xfrm>
            <a:off x="7963529" y="-377984"/>
            <a:ext cx="1580650" cy="3796950"/>
          </a:xfrm>
          <a:custGeom>
            <a:rect b="b" l="l" r="r" t="t"/>
            <a:pathLst>
              <a:path extrusionOk="0" h="151878" w="63226">
                <a:moveTo>
                  <a:pt x="56177" y="140562"/>
                </a:moveTo>
                <a:cubicBezTo>
                  <a:pt x="55586" y="161523"/>
                  <a:pt x="63702" y="149108"/>
                  <a:pt x="56177" y="136370"/>
                </a:cubicBezTo>
                <a:cubicBezTo>
                  <a:pt x="48653" y="123632"/>
                  <a:pt x="15921" y="81065"/>
                  <a:pt x="11030" y="64135"/>
                </a:cubicBezTo>
                <a:cubicBezTo>
                  <a:pt x="6139" y="47205"/>
                  <a:pt x="28551" y="43712"/>
                  <a:pt x="26831" y="34790"/>
                </a:cubicBezTo>
                <a:cubicBezTo>
                  <a:pt x="25111" y="25868"/>
                  <a:pt x="-4771" y="14635"/>
                  <a:pt x="711" y="10604"/>
                </a:cubicBezTo>
                <a:cubicBezTo>
                  <a:pt x="6193" y="6573"/>
                  <a:pt x="50480" y="-11056"/>
                  <a:pt x="59724" y="10604"/>
                </a:cubicBezTo>
                <a:cubicBezTo>
                  <a:pt x="68968" y="32264"/>
                  <a:pt x="56768" y="119601"/>
                  <a:pt x="56177" y="14056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8"/>
          <p:cNvSpPr/>
          <p:nvPr/>
        </p:nvSpPr>
        <p:spPr>
          <a:xfrm>
            <a:off x="7567901" y="-415995"/>
            <a:ext cx="2466300" cy="4562025"/>
          </a:xfrm>
          <a:custGeom>
            <a:rect b="b" l="l" r="r" t="t"/>
            <a:pathLst>
              <a:path extrusionOk="0" h="182481" w="98652">
                <a:moveTo>
                  <a:pt x="77806" y="178201"/>
                </a:moveTo>
                <a:cubicBezTo>
                  <a:pt x="66949" y="197173"/>
                  <a:pt x="33734" y="147136"/>
                  <a:pt x="29112" y="128217"/>
                </a:cubicBezTo>
                <a:cubicBezTo>
                  <a:pt x="24490" y="109298"/>
                  <a:pt x="54803" y="83715"/>
                  <a:pt x="50073" y="64689"/>
                </a:cubicBezTo>
                <a:cubicBezTo>
                  <a:pt x="45343" y="45663"/>
                  <a:pt x="-6629" y="22444"/>
                  <a:pt x="734" y="14060"/>
                </a:cubicBezTo>
                <a:cubicBezTo>
                  <a:pt x="8097" y="5676"/>
                  <a:pt x="81408" y="-12974"/>
                  <a:pt x="94253" y="14383"/>
                </a:cubicBezTo>
                <a:cubicBezTo>
                  <a:pt x="107098" y="41740"/>
                  <a:pt x="88663" y="159229"/>
                  <a:pt x="77806" y="17820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32">
    <p:spTree>
      <p:nvGrpSpPr>
        <p:cNvPr id="411" name="Shape 411"/>
        <p:cNvGrpSpPr/>
        <p:nvPr/>
      </p:nvGrpSpPr>
      <p:grpSpPr>
        <a:xfrm>
          <a:off x="0" y="0"/>
          <a:ext cx="0" cy="0"/>
          <a:chOff x="0" y="0"/>
          <a:chExt cx="0" cy="0"/>
        </a:xfrm>
      </p:grpSpPr>
      <p:sp>
        <p:nvSpPr>
          <p:cNvPr id="412" name="Google Shape;412;p49"/>
          <p:cNvSpPr/>
          <p:nvPr/>
        </p:nvSpPr>
        <p:spPr>
          <a:xfrm rot="10800000">
            <a:off x="7474239" y="-74033"/>
            <a:ext cx="2897400" cy="5793400"/>
          </a:xfrm>
          <a:custGeom>
            <a:rect b="b" l="l" r="r" t="t"/>
            <a:pathLst>
              <a:path extrusionOk="0" h="231736" w="115896">
                <a:moveTo>
                  <a:pt x="115646" y="7490"/>
                </a:moveTo>
                <a:cubicBezTo>
                  <a:pt x="119643" y="17802"/>
                  <a:pt x="57723" y="47207"/>
                  <a:pt x="55256" y="69064"/>
                </a:cubicBezTo>
                <a:cubicBezTo>
                  <a:pt x="52789" y="90921"/>
                  <a:pt x="100597" y="113666"/>
                  <a:pt x="100844" y="138631"/>
                </a:cubicBezTo>
                <a:cubicBezTo>
                  <a:pt x="101091" y="163596"/>
                  <a:pt x="70945" y="206076"/>
                  <a:pt x="56736" y="218854"/>
                </a:cubicBezTo>
                <a:cubicBezTo>
                  <a:pt x="42527" y="231633"/>
                  <a:pt x="24962" y="241303"/>
                  <a:pt x="15588" y="215302"/>
                </a:cubicBezTo>
                <a:cubicBezTo>
                  <a:pt x="6214" y="189301"/>
                  <a:pt x="-2125" y="97532"/>
                  <a:pt x="490" y="62847"/>
                </a:cubicBezTo>
                <a:cubicBezTo>
                  <a:pt x="3105" y="28162"/>
                  <a:pt x="12084" y="16420"/>
                  <a:pt x="31277" y="7194"/>
                </a:cubicBezTo>
                <a:cubicBezTo>
                  <a:pt x="50470" y="-2032"/>
                  <a:pt x="111650" y="-2822"/>
                  <a:pt x="115646" y="7490"/>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p:nvPr/>
        </p:nvSpPr>
        <p:spPr>
          <a:xfrm rot="10800000">
            <a:off x="7961032" y="-208465"/>
            <a:ext cx="2185125" cy="5851850"/>
          </a:xfrm>
          <a:custGeom>
            <a:rect b="b" l="l" r="r" t="t"/>
            <a:pathLst>
              <a:path extrusionOk="0" h="234074" w="87405">
                <a:moveTo>
                  <a:pt x="4497" y="6523"/>
                </a:moveTo>
                <a:cubicBezTo>
                  <a:pt x="15253" y="-19133"/>
                  <a:pt x="76234" y="38346"/>
                  <a:pt x="82648" y="61880"/>
                </a:cubicBezTo>
                <a:cubicBezTo>
                  <a:pt x="89062" y="85414"/>
                  <a:pt x="42240" y="122123"/>
                  <a:pt x="42980" y="147729"/>
                </a:cubicBezTo>
                <a:cubicBezTo>
                  <a:pt x="43720" y="173336"/>
                  <a:pt x="91233" y="204171"/>
                  <a:pt x="87089" y="215519"/>
                </a:cubicBezTo>
                <a:cubicBezTo>
                  <a:pt x="82945" y="226867"/>
                  <a:pt x="31879" y="250648"/>
                  <a:pt x="18114" y="215815"/>
                </a:cubicBezTo>
                <a:cubicBezTo>
                  <a:pt x="4349" y="180982"/>
                  <a:pt x="-6259" y="32179"/>
                  <a:pt x="4497" y="6523"/>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9"/>
          <p:cNvSpPr/>
          <p:nvPr/>
        </p:nvSpPr>
        <p:spPr>
          <a:xfrm>
            <a:off x="-1262986" y="-246453"/>
            <a:ext cx="2897400" cy="5793400"/>
          </a:xfrm>
          <a:custGeom>
            <a:rect b="b" l="l" r="r" t="t"/>
            <a:pathLst>
              <a:path extrusionOk="0" h="231736" w="115896">
                <a:moveTo>
                  <a:pt x="115646" y="7490"/>
                </a:moveTo>
                <a:cubicBezTo>
                  <a:pt x="119643" y="17802"/>
                  <a:pt x="57723" y="47207"/>
                  <a:pt x="55256" y="69064"/>
                </a:cubicBezTo>
                <a:cubicBezTo>
                  <a:pt x="52789" y="90921"/>
                  <a:pt x="100597" y="113666"/>
                  <a:pt x="100844" y="138631"/>
                </a:cubicBezTo>
                <a:cubicBezTo>
                  <a:pt x="101091" y="163596"/>
                  <a:pt x="70945" y="206076"/>
                  <a:pt x="56736" y="218854"/>
                </a:cubicBezTo>
                <a:cubicBezTo>
                  <a:pt x="42527" y="231633"/>
                  <a:pt x="24962" y="241303"/>
                  <a:pt x="15588" y="215302"/>
                </a:cubicBezTo>
                <a:cubicBezTo>
                  <a:pt x="6214" y="189301"/>
                  <a:pt x="-2125" y="97532"/>
                  <a:pt x="490" y="62847"/>
                </a:cubicBezTo>
                <a:cubicBezTo>
                  <a:pt x="3105" y="28162"/>
                  <a:pt x="12084" y="16420"/>
                  <a:pt x="31277" y="7194"/>
                </a:cubicBezTo>
                <a:cubicBezTo>
                  <a:pt x="50470" y="-2032"/>
                  <a:pt x="111650" y="-2822"/>
                  <a:pt x="115646" y="7490"/>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9"/>
          <p:cNvSpPr/>
          <p:nvPr/>
        </p:nvSpPr>
        <p:spPr>
          <a:xfrm>
            <a:off x="-1037503" y="-170470"/>
            <a:ext cx="2185125" cy="5851850"/>
          </a:xfrm>
          <a:custGeom>
            <a:rect b="b" l="l" r="r" t="t"/>
            <a:pathLst>
              <a:path extrusionOk="0" h="234074" w="87405">
                <a:moveTo>
                  <a:pt x="4497" y="6523"/>
                </a:moveTo>
                <a:cubicBezTo>
                  <a:pt x="15253" y="-19133"/>
                  <a:pt x="76234" y="38346"/>
                  <a:pt x="82648" y="61880"/>
                </a:cubicBezTo>
                <a:cubicBezTo>
                  <a:pt x="89062" y="85414"/>
                  <a:pt x="42240" y="122123"/>
                  <a:pt x="42980" y="147729"/>
                </a:cubicBezTo>
                <a:cubicBezTo>
                  <a:pt x="43720" y="173336"/>
                  <a:pt x="91233" y="204171"/>
                  <a:pt x="87089" y="215519"/>
                </a:cubicBezTo>
                <a:cubicBezTo>
                  <a:pt x="82945" y="226867"/>
                  <a:pt x="31879" y="250648"/>
                  <a:pt x="18114" y="215815"/>
                </a:cubicBezTo>
                <a:cubicBezTo>
                  <a:pt x="4349" y="180982"/>
                  <a:pt x="-6259" y="32179"/>
                  <a:pt x="4497" y="6523"/>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33">
    <p:spTree>
      <p:nvGrpSpPr>
        <p:cNvPr id="416" name="Shape 416"/>
        <p:cNvGrpSpPr/>
        <p:nvPr/>
      </p:nvGrpSpPr>
      <p:grpSpPr>
        <a:xfrm>
          <a:off x="0" y="0"/>
          <a:ext cx="0" cy="0"/>
          <a:chOff x="0" y="0"/>
          <a:chExt cx="0" cy="0"/>
        </a:xfrm>
      </p:grpSpPr>
      <p:sp>
        <p:nvSpPr>
          <p:cNvPr id="417" name="Google Shape;417;p50"/>
          <p:cNvSpPr/>
          <p:nvPr/>
        </p:nvSpPr>
        <p:spPr>
          <a:xfrm>
            <a:off x="7270474" y="-471825"/>
            <a:ext cx="4410913" cy="4806675"/>
          </a:xfrm>
          <a:custGeom>
            <a:rect b="b" l="l" r="r" t="t"/>
            <a:pathLst>
              <a:path extrusionOk="0" h="192267" w="218200">
                <a:moveTo>
                  <a:pt x="204573" y="190649"/>
                </a:moveTo>
                <a:cubicBezTo>
                  <a:pt x="195692" y="205006"/>
                  <a:pt x="173638" y="117875"/>
                  <a:pt x="146551" y="102728"/>
                </a:cubicBezTo>
                <a:cubicBezTo>
                  <a:pt x="119464" y="87581"/>
                  <a:pt x="64946" y="114125"/>
                  <a:pt x="42053" y="99768"/>
                </a:cubicBezTo>
                <a:cubicBezTo>
                  <a:pt x="19160" y="85411"/>
                  <a:pt x="-17103" y="30448"/>
                  <a:pt x="9194" y="16584"/>
                </a:cubicBezTo>
                <a:cubicBezTo>
                  <a:pt x="35491" y="2720"/>
                  <a:pt x="167274" y="-12427"/>
                  <a:pt x="199837" y="16584"/>
                </a:cubicBezTo>
                <a:cubicBezTo>
                  <a:pt x="232400" y="45595"/>
                  <a:pt x="213454" y="176292"/>
                  <a:pt x="204573" y="19064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0"/>
          <p:cNvSpPr/>
          <p:nvPr/>
        </p:nvSpPr>
        <p:spPr>
          <a:xfrm>
            <a:off x="6903350" y="-17050"/>
            <a:ext cx="4057061" cy="5342575"/>
          </a:xfrm>
          <a:custGeom>
            <a:rect b="b" l="l" r="r" t="t"/>
            <a:pathLst>
              <a:path extrusionOk="0" h="213703" w="147610">
                <a:moveTo>
                  <a:pt x="128752" y="5122"/>
                </a:moveTo>
                <a:cubicBezTo>
                  <a:pt x="104971" y="-12689"/>
                  <a:pt x="18531" y="20565"/>
                  <a:pt x="3236" y="39758"/>
                </a:cubicBezTo>
                <a:cubicBezTo>
                  <a:pt x="-12059" y="58951"/>
                  <a:pt x="32641" y="94820"/>
                  <a:pt x="36983" y="120278"/>
                </a:cubicBezTo>
                <a:cubicBezTo>
                  <a:pt x="41325" y="145737"/>
                  <a:pt x="15817" y="177362"/>
                  <a:pt x="29286" y="192509"/>
                </a:cubicBezTo>
                <a:cubicBezTo>
                  <a:pt x="42755" y="207656"/>
                  <a:pt x="98360" y="218806"/>
                  <a:pt x="117799" y="211158"/>
                </a:cubicBezTo>
                <a:cubicBezTo>
                  <a:pt x="137238" y="203511"/>
                  <a:pt x="144097" y="180963"/>
                  <a:pt x="145922" y="146624"/>
                </a:cubicBezTo>
                <a:cubicBezTo>
                  <a:pt x="147748" y="112285"/>
                  <a:pt x="152533" y="22933"/>
                  <a:pt x="128752" y="51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0"/>
          <p:cNvSpPr/>
          <p:nvPr/>
        </p:nvSpPr>
        <p:spPr>
          <a:xfrm flipH="1">
            <a:off x="-2627457" y="-471825"/>
            <a:ext cx="4410913" cy="4806675"/>
          </a:xfrm>
          <a:custGeom>
            <a:rect b="b" l="l" r="r" t="t"/>
            <a:pathLst>
              <a:path extrusionOk="0" h="192267" w="218200">
                <a:moveTo>
                  <a:pt x="204573" y="190649"/>
                </a:moveTo>
                <a:cubicBezTo>
                  <a:pt x="195692" y="205006"/>
                  <a:pt x="173638" y="117875"/>
                  <a:pt x="146551" y="102728"/>
                </a:cubicBezTo>
                <a:cubicBezTo>
                  <a:pt x="119464" y="87581"/>
                  <a:pt x="64946" y="114125"/>
                  <a:pt x="42053" y="99768"/>
                </a:cubicBezTo>
                <a:cubicBezTo>
                  <a:pt x="19160" y="85411"/>
                  <a:pt x="-17103" y="30448"/>
                  <a:pt x="9194" y="16584"/>
                </a:cubicBezTo>
                <a:cubicBezTo>
                  <a:pt x="35491" y="2720"/>
                  <a:pt x="167274" y="-12427"/>
                  <a:pt x="199837" y="16584"/>
                </a:cubicBezTo>
                <a:cubicBezTo>
                  <a:pt x="232400" y="45595"/>
                  <a:pt x="213454" y="176292"/>
                  <a:pt x="204573" y="19064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0"/>
          <p:cNvSpPr/>
          <p:nvPr/>
        </p:nvSpPr>
        <p:spPr>
          <a:xfrm flipH="1">
            <a:off x="-1906480" y="-17050"/>
            <a:ext cx="4057061" cy="5342575"/>
          </a:xfrm>
          <a:custGeom>
            <a:rect b="b" l="l" r="r" t="t"/>
            <a:pathLst>
              <a:path extrusionOk="0" h="213703" w="147610">
                <a:moveTo>
                  <a:pt x="128752" y="5122"/>
                </a:moveTo>
                <a:cubicBezTo>
                  <a:pt x="104971" y="-12689"/>
                  <a:pt x="18531" y="20565"/>
                  <a:pt x="3236" y="39758"/>
                </a:cubicBezTo>
                <a:cubicBezTo>
                  <a:pt x="-12059" y="58951"/>
                  <a:pt x="32641" y="94820"/>
                  <a:pt x="36983" y="120278"/>
                </a:cubicBezTo>
                <a:cubicBezTo>
                  <a:pt x="41325" y="145737"/>
                  <a:pt x="15817" y="177362"/>
                  <a:pt x="29286" y="192509"/>
                </a:cubicBezTo>
                <a:cubicBezTo>
                  <a:pt x="42755" y="207656"/>
                  <a:pt x="98360" y="218806"/>
                  <a:pt x="117799" y="211158"/>
                </a:cubicBezTo>
                <a:cubicBezTo>
                  <a:pt x="137238" y="203511"/>
                  <a:pt x="144097" y="180963"/>
                  <a:pt x="145922" y="146624"/>
                </a:cubicBezTo>
                <a:cubicBezTo>
                  <a:pt x="147748" y="112285"/>
                  <a:pt x="152533" y="22933"/>
                  <a:pt x="128752" y="51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 of Contents 1">
  <p:cSld name="CUSTOM_12">
    <p:spTree>
      <p:nvGrpSpPr>
        <p:cNvPr id="34" name="Shape 34"/>
        <p:cNvGrpSpPr/>
        <p:nvPr/>
      </p:nvGrpSpPr>
      <p:grpSpPr>
        <a:xfrm>
          <a:off x="0" y="0"/>
          <a:ext cx="0" cy="0"/>
          <a:chOff x="0" y="0"/>
          <a:chExt cx="0" cy="0"/>
        </a:xfrm>
      </p:grpSpPr>
      <p:sp>
        <p:nvSpPr>
          <p:cNvPr id="35" name="Google Shape;35;p6"/>
          <p:cNvSpPr txBox="1"/>
          <p:nvPr>
            <p:ph type="title"/>
          </p:nvPr>
        </p:nvSpPr>
        <p:spPr>
          <a:xfrm>
            <a:off x="2289750" y="445025"/>
            <a:ext cx="4564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36" name="Google Shape;36;p6"/>
          <p:cNvSpPr txBox="1"/>
          <p:nvPr>
            <p:ph idx="1" type="subTitle"/>
          </p:nvPr>
        </p:nvSpPr>
        <p:spPr>
          <a:xfrm>
            <a:off x="3414000" y="2342267"/>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sz="2100">
                <a:solidFill>
                  <a:schemeClr val="dk2"/>
                </a:solidFill>
                <a:latin typeface="Anton"/>
                <a:ea typeface="Anton"/>
                <a:cs typeface="Anton"/>
                <a:sym typeface="Anton"/>
              </a:defRPr>
            </a:lvl9pPr>
          </a:lstStyle>
          <a:p/>
        </p:txBody>
      </p:sp>
      <p:sp>
        <p:nvSpPr>
          <p:cNvPr id="37" name="Google Shape;37;p6"/>
          <p:cNvSpPr txBox="1"/>
          <p:nvPr>
            <p:ph idx="2" type="subTitle"/>
          </p:nvPr>
        </p:nvSpPr>
        <p:spPr>
          <a:xfrm>
            <a:off x="3328950" y="2796421"/>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38" name="Google Shape;38;p6"/>
          <p:cNvSpPr txBox="1"/>
          <p:nvPr>
            <p:ph idx="3" type="subTitle"/>
          </p:nvPr>
        </p:nvSpPr>
        <p:spPr>
          <a:xfrm>
            <a:off x="777700" y="2342267"/>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sz="2100">
                <a:solidFill>
                  <a:schemeClr val="dk2"/>
                </a:solidFill>
                <a:latin typeface="Anton"/>
                <a:ea typeface="Anton"/>
                <a:cs typeface="Anton"/>
                <a:sym typeface="Anton"/>
              </a:defRPr>
            </a:lvl9pPr>
          </a:lstStyle>
          <a:p/>
        </p:txBody>
      </p:sp>
      <p:sp>
        <p:nvSpPr>
          <p:cNvPr id="39" name="Google Shape;39;p6"/>
          <p:cNvSpPr txBox="1"/>
          <p:nvPr>
            <p:ph idx="4" type="subTitle"/>
          </p:nvPr>
        </p:nvSpPr>
        <p:spPr>
          <a:xfrm>
            <a:off x="692650" y="2796421"/>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40" name="Google Shape;40;p6"/>
          <p:cNvSpPr txBox="1"/>
          <p:nvPr>
            <p:ph idx="5" type="title"/>
          </p:nvPr>
        </p:nvSpPr>
        <p:spPr>
          <a:xfrm>
            <a:off x="1416100" y="1581179"/>
            <a:ext cx="1039200" cy="7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5000">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41" name="Google Shape;41;p6"/>
          <p:cNvSpPr txBox="1"/>
          <p:nvPr>
            <p:ph idx="6" type="title"/>
          </p:nvPr>
        </p:nvSpPr>
        <p:spPr>
          <a:xfrm>
            <a:off x="4052400" y="1581179"/>
            <a:ext cx="1039200" cy="7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5000">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42" name="Google Shape;42;p6"/>
          <p:cNvSpPr/>
          <p:nvPr/>
        </p:nvSpPr>
        <p:spPr>
          <a:xfrm rot="5400000">
            <a:off x="2524778" y="-1448648"/>
            <a:ext cx="4231201" cy="10932298"/>
          </a:xfrm>
          <a:custGeom>
            <a:rect b="b" l="l" r="r" t="t"/>
            <a:pathLst>
              <a:path extrusionOk="0" h="236374" w="203766">
                <a:moveTo>
                  <a:pt x="1721" y="10665"/>
                </a:moveTo>
                <a:cubicBezTo>
                  <a:pt x="-13382" y="13460"/>
                  <a:pt x="81426" y="23295"/>
                  <a:pt x="97174" y="35495"/>
                </a:cubicBezTo>
                <a:cubicBezTo>
                  <a:pt x="112922" y="47695"/>
                  <a:pt x="86963" y="68012"/>
                  <a:pt x="96207" y="83867"/>
                </a:cubicBezTo>
                <a:cubicBezTo>
                  <a:pt x="105451" y="99722"/>
                  <a:pt x="144686" y="109450"/>
                  <a:pt x="152640" y="130626"/>
                </a:cubicBezTo>
                <a:cubicBezTo>
                  <a:pt x="160594" y="151802"/>
                  <a:pt x="143073" y="195390"/>
                  <a:pt x="143933" y="210923"/>
                </a:cubicBezTo>
                <a:cubicBezTo>
                  <a:pt x="144793" y="226456"/>
                  <a:pt x="150061" y="222371"/>
                  <a:pt x="157800" y="223822"/>
                </a:cubicBezTo>
                <a:cubicBezTo>
                  <a:pt x="165540" y="225273"/>
                  <a:pt x="185372" y="253812"/>
                  <a:pt x="190370" y="219629"/>
                </a:cubicBezTo>
                <a:cubicBezTo>
                  <a:pt x="195368" y="185447"/>
                  <a:pt x="219232" y="53554"/>
                  <a:pt x="187790" y="18727"/>
                </a:cubicBezTo>
                <a:cubicBezTo>
                  <a:pt x="156349" y="-16100"/>
                  <a:pt x="16824" y="7870"/>
                  <a:pt x="1721" y="10665"/>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rot="5400000">
            <a:off x="3014174" y="-625286"/>
            <a:ext cx="3115643" cy="11082610"/>
          </a:xfrm>
          <a:custGeom>
            <a:rect b="b" l="l" r="r" t="t"/>
            <a:pathLst>
              <a:path extrusionOk="0" h="239624" w="150043">
                <a:moveTo>
                  <a:pt x="12209" y="9522"/>
                </a:moveTo>
                <a:cubicBezTo>
                  <a:pt x="-8107" y="14144"/>
                  <a:pt x="1406" y="37954"/>
                  <a:pt x="9629" y="48864"/>
                </a:cubicBezTo>
                <a:cubicBezTo>
                  <a:pt x="17852" y="59775"/>
                  <a:pt x="56711" y="55260"/>
                  <a:pt x="61548" y="74985"/>
                </a:cubicBezTo>
                <a:cubicBezTo>
                  <a:pt x="66385" y="94710"/>
                  <a:pt x="39834" y="145339"/>
                  <a:pt x="38652" y="167213"/>
                </a:cubicBezTo>
                <a:cubicBezTo>
                  <a:pt x="37470" y="189088"/>
                  <a:pt x="55798" y="196934"/>
                  <a:pt x="54454" y="206232"/>
                </a:cubicBezTo>
                <a:cubicBezTo>
                  <a:pt x="53110" y="215530"/>
                  <a:pt x="16455" y="219991"/>
                  <a:pt x="30590" y="223001"/>
                </a:cubicBezTo>
                <a:cubicBezTo>
                  <a:pt x="44725" y="226011"/>
                  <a:pt x="122443" y="257936"/>
                  <a:pt x="139265" y="224291"/>
                </a:cubicBezTo>
                <a:cubicBezTo>
                  <a:pt x="156088" y="190646"/>
                  <a:pt x="152701" y="56926"/>
                  <a:pt x="131525" y="21131"/>
                </a:cubicBezTo>
                <a:cubicBezTo>
                  <a:pt x="110349" y="-14664"/>
                  <a:pt x="32525" y="4900"/>
                  <a:pt x="12209" y="95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idx="7" type="subTitle"/>
          </p:nvPr>
        </p:nvSpPr>
        <p:spPr>
          <a:xfrm>
            <a:off x="6050300" y="2358767"/>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sz="2100">
                <a:solidFill>
                  <a:schemeClr val="dk2"/>
                </a:solidFill>
                <a:latin typeface="Anton"/>
                <a:ea typeface="Anton"/>
                <a:cs typeface="Anton"/>
                <a:sym typeface="Anton"/>
              </a:defRPr>
            </a:lvl9pPr>
          </a:lstStyle>
          <a:p/>
        </p:txBody>
      </p:sp>
      <p:sp>
        <p:nvSpPr>
          <p:cNvPr id="45" name="Google Shape;45;p6"/>
          <p:cNvSpPr txBox="1"/>
          <p:nvPr>
            <p:ph idx="8" type="subTitle"/>
          </p:nvPr>
        </p:nvSpPr>
        <p:spPr>
          <a:xfrm>
            <a:off x="5965250" y="2812921"/>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46" name="Google Shape;46;p6"/>
          <p:cNvSpPr txBox="1"/>
          <p:nvPr>
            <p:ph idx="9" type="title"/>
          </p:nvPr>
        </p:nvSpPr>
        <p:spPr>
          <a:xfrm>
            <a:off x="6688700" y="1597679"/>
            <a:ext cx="1039200" cy="7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5000">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47" name="Google Shape;47;p6"/>
          <p:cNvSpPr/>
          <p:nvPr/>
        </p:nvSpPr>
        <p:spPr>
          <a:xfrm rot="2890682">
            <a:off x="-736043" y="-1964037"/>
            <a:ext cx="2108067" cy="3806796"/>
          </a:xfrm>
          <a:custGeom>
            <a:rect b="b" l="l" r="r" t="t"/>
            <a:pathLst>
              <a:path extrusionOk="0" h="152276" w="84325">
                <a:moveTo>
                  <a:pt x="6789" y="4009"/>
                </a:moveTo>
                <a:cubicBezTo>
                  <a:pt x="15388" y="-11308"/>
                  <a:pt x="43874" y="21370"/>
                  <a:pt x="56773" y="36580"/>
                </a:cubicBezTo>
                <a:cubicBezTo>
                  <a:pt x="69672" y="51790"/>
                  <a:pt x="85313" y="76405"/>
                  <a:pt x="84184" y="95270"/>
                </a:cubicBezTo>
                <a:cubicBezTo>
                  <a:pt x="83055" y="114135"/>
                  <a:pt x="63169" y="144233"/>
                  <a:pt x="50001" y="149769"/>
                </a:cubicBezTo>
                <a:cubicBezTo>
                  <a:pt x="36833" y="155305"/>
                  <a:pt x="12379" y="152778"/>
                  <a:pt x="5177" y="128485"/>
                </a:cubicBezTo>
                <a:cubicBezTo>
                  <a:pt x="-2025" y="104192"/>
                  <a:pt x="-1810" y="19327"/>
                  <a:pt x="6789" y="4009"/>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 of Contents">
  <p:cSld name="CUSTOM">
    <p:bg>
      <p:bgPr>
        <a:blipFill>
          <a:blip r:embed="rId2">
            <a:alphaModFix/>
          </a:blip>
          <a:stretch>
            <a:fillRect/>
          </a:stretch>
        </a:blipFill>
      </p:bgPr>
    </p:bg>
    <p:spTree>
      <p:nvGrpSpPr>
        <p:cNvPr id="48" name="Shape 48"/>
        <p:cNvGrpSpPr/>
        <p:nvPr/>
      </p:nvGrpSpPr>
      <p:grpSpPr>
        <a:xfrm>
          <a:off x="0" y="0"/>
          <a:ext cx="0" cy="0"/>
          <a:chOff x="0" y="0"/>
          <a:chExt cx="0" cy="0"/>
        </a:xfrm>
      </p:grpSpPr>
      <p:sp>
        <p:nvSpPr>
          <p:cNvPr id="49" name="Google Shape;49;p7"/>
          <p:cNvSpPr txBox="1"/>
          <p:nvPr>
            <p:ph type="title"/>
          </p:nvPr>
        </p:nvSpPr>
        <p:spPr>
          <a:xfrm>
            <a:off x="692400" y="445025"/>
            <a:ext cx="32169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50" name="Google Shape;50;p7"/>
          <p:cNvSpPr txBox="1"/>
          <p:nvPr>
            <p:ph idx="1" type="subTitle"/>
          </p:nvPr>
        </p:nvSpPr>
        <p:spPr>
          <a:xfrm>
            <a:off x="4732150" y="1794042"/>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b="0"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b="0" sz="2100">
                <a:solidFill>
                  <a:schemeClr val="dk2"/>
                </a:solidFill>
                <a:latin typeface="Anton"/>
                <a:ea typeface="Anton"/>
                <a:cs typeface="Anton"/>
                <a:sym typeface="Anton"/>
              </a:defRPr>
            </a:lvl9pPr>
          </a:lstStyle>
          <a:p/>
        </p:txBody>
      </p:sp>
      <p:sp>
        <p:nvSpPr>
          <p:cNvPr id="51" name="Google Shape;51;p7"/>
          <p:cNvSpPr txBox="1"/>
          <p:nvPr>
            <p:ph idx="2" type="subTitle"/>
          </p:nvPr>
        </p:nvSpPr>
        <p:spPr>
          <a:xfrm>
            <a:off x="4647100" y="2238671"/>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52" name="Google Shape;52;p7"/>
          <p:cNvSpPr txBox="1"/>
          <p:nvPr>
            <p:ph idx="3" type="subTitle"/>
          </p:nvPr>
        </p:nvSpPr>
        <p:spPr>
          <a:xfrm>
            <a:off x="2095850" y="1794042"/>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b="0"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b="0"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b="0" sz="2100">
                <a:solidFill>
                  <a:schemeClr val="dk2"/>
                </a:solidFill>
                <a:latin typeface="Anton"/>
                <a:ea typeface="Anton"/>
                <a:cs typeface="Anton"/>
                <a:sym typeface="Anton"/>
              </a:defRPr>
            </a:lvl9pPr>
          </a:lstStyle>
          <a:p/>
        </p:txBody>
      </p:sp>
      <p:sp>
        <p:nvSpPr>
          <p:cNvPr id="53" name="Google Shape;53;p7"/>
          <p:cNvSpPr txBox="1"/>
          <p:nvPr>
            <p:ph idx="4" type="subTitle"/>
          </p:nvPr>
        </p:nvSpPr>
        <p:spPr>
          <a:xfrm>
            <a:off x="2010800" y="2238671"/>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54" name="Google Shape;54;p7"/>
          <p:cNvSpPr txBox="1"/>
          <p:nvPr>
            <p:ph idx="5" type="subTitle"/>
          </p:nvPr>
        </p:nvSpPr>
        <p:spPr>
          <a:xfrm>
            <a:off x="4732150" y="3575067"/>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sz="2100">
                <a:solidFill>
                  <a:schemeClr val="dk2"/>
                </a:solidFill>
                <a:latin typeface="Anton"/>
                <a:ea typeface="Anton"/>
                <a:cs typeface="Anton"/>
                <a:sym typeface="Anton"/>
              </a:defRPr>
            </a:lvl9pPr>
          </a:lstStyle>
          <a:p/>
        </p:txBody>
      </p:sp>
      <p:sp>
        <p:nvSpPr>
          <p:cNvPr id="55" name="Google Shape;55;p7"/>
          <p:cNvSpPr txBox="1"/>
          <p:nvPr>
            <p:ph idx="6" type="subTitle"/>
          </p:nvPr>
        </p:nvSpPr>
        <p:spPr>
          <a:xfrm>
            <a:off x="4647100" y="4024458"/>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56" name="Google Shape;56;p7"/>
          <p:cNvSpPr txBox="1"/>
          <p:nvPr>
            <p:ph idx="7" type="subTitle"/>
          </p:nvPr>
        </p:nvSpPr>
        <p:spPr>
          <a:xfrm>
            <a:off x="2095850" y="3575067"/>
            <a:ext cx="2316000" cy="492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2100"/>
              <a:buFont typeface="Anton"/>
              <a:buNone/>
              <a:defRPr b="0" sz="2500">
                <a:solidFill>
                  <a:schemeClr val="dk2"/>
                </a:solidFill>
                <a:latin typeface="Anton"/>
                <a:ea typeface="Anton"/>
                <a:cs typeface="Anton"/>
                <a:sym typeface="Anton"/>
              </a:defRPr>
            </a:lvl1pPr>
            <a:lvl2pPr lvl="1" algn="ctr">
              <a:lnSpc>
                <a:spcPct val="115000"/>
              </a:lnSpc>
              <a:spcBef>
                <a:spcPts val="0"/>
              </a:spcBef>
              <a:spcAft>
                <a:spcPts val="0"/>
              </a:spcAft>
              <a:buClr>
                <a:schemeClr val="dk2"/>
              </a:buClr>
              <a:buSzPts val="2100"/>
              <a:buFont typeface="Anton"/>
              <a:buNone/>
              <a:defRPr sz="2100">
                <a:solidFill>
                  <a:schemeClr val="dk2"/>
                </a:solidFill>
                <a:latin typeface="Anton"/>
                <a:ea typeface="Anton"/>
                <a:cs typeface="Anton"/>
                <a:sym typeface="Anton"/>
              </a:defRPr>
            </a:lvl2pPr>
            <a:lvl3pPr lvl="2"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3pPr>
            <a:lvl4pPr lvl="3"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4pPr>
            <a:lvl5pPr lvl="4"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5pPr>
            <a:lvl6pPr lvl="5"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6pPr>
            <a:lvl7pPr lvl="6"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7pPr>
            <a:lvl8pPr lvl="7" algn="ctr">
              <a:lnSpc>
                <a:spcPct val="115000"/>
              </a:lnSpc>
              <a:spcBef>
                <a:spcPts val="1600"/>
              </a:spcBef>
              <a:spcAft>
                <a:spcPts val="0"/>
              </a:spcAft>
              <a:buClr>
                <a:schemeClr val="dk2"/>
              </a:buClr>
              <a:buSzPts val="2100"/>
              <a:buFont typeface="Anton"/>
              <a:buNone/>
              <a:defRPr sz="2100">
                <a:solidFill>
                  <a:schemeClr val="dk2"/>
                </a:solidFill>
                <a:latin typeface="Anton"/>
                <a:ea typeface="Anton"/>
                <a:cs typeface="Anton"/>
                <a:sym typeface="Anton"/>
              </a:defRPr>
            </a:lvl8pPr>
            <a:lvl9pPr lvl="8" algn="ctr">
              <a:lnSpc>
                <a:spcPct val="115000"/>
              </a:lnSpc>
              <a:spcBef>
                <a:spcPts val="1600"/>
              </a:spcBef>
              <a:spcAft>
                <a:spcPts val="1600"/>
              </a:spcAft>
              <a:buClr>
                <a:schemeClr val="dk2"/>
              </a:buClr>
              <a:buSzPts val="2100"/>
              <a:buFont typeface="Anton"/>
              <a:buNone/>
              <a:defRPr sz="2100">
                <a:solidFill>
                  <a:schemeClr val="dk2"/>
                </a:solidFill>
                <a:latin typeface="Anton"/>
                <a:ea typeface="Anton"/>
                <a:cs typeface="Anton"/>
                <a:sym typeface="Anton"/>
              </a:defRPr>
            </a:lvl9pPr>
          </a:lstStyle>
          <a:p/>
        </p:txBody>
      </p:sp>
      <p:sp>
        <p:nvSpPr>
          <p:cNvPr id="57" name="Google Shape;57;p7"/>
          <p:cNvSpPr txBox="1"/>
          <p:nvPr>
            <p:ph idx="8" type="subTitle"/>
          </p:nvPr>
        </p:nvSpPr>
        <p:spPr>
          <a:xfrm>
            <a:off x="2010800" y="4024458"/>
            <a:ext cx="2486100" cy="61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4"/>
              </a:buClr>
              <a:buSzPts val="1400"/>
              <a:buNone/>
              <a:defRPr sz="1400">
                <a:solidFill>
                  <a:schemeClr val="dk1"/>
                </a:solidFill>
              </a:defRPr>
            </a:lvl1pPr>
            <a:lvl2pPr lvl="1" algn="ctr">
              <a:lnSpc>
                <a:spcPct val="115000"/>
              </a:lnSpc>
              <a:spcBef>
                <a:spcPts val="0"/>
              </a:spcBef>
              <a:spcAft>
                <a:spcPts val="0"/>
              </a:spcAft>
              <a:buClr>
                <a:schemeClr val="accent4"/>
              </a:buClr>
              <a:buSzPts val="1400"/>
              <a:buNone/>
              <a:defRPr>
                <a:solidFill>
                  <a:schemeClr val="accent4"/>
                </a:solidFill>
              </a:defRPr>
            </a:lvl2pPr>
            <a:lvl3pPr lvl="2" algn="ctr">
              <a:lnSpc>
                <a:spcPct val="115000"/>
              </a:lnSpc>
              <a:spcBef>
                <a:spcPts val="1600"/>
              </a:spcBef>
              <a:spcAft>
                <a:spcPts val="0"/>
              </a:spcAft>
              <a:buClr>
                <a:schemeClr val="accent4"/>
              </a:buClr>
              <a:buSzPts val="1400"/>
              <a:buNone/>
              <a:defRPr>
                <a:solidFill>
                  <a:schemeClr val="accent4"/>
                </a:solidFill>
              </a:defRPr>
            </a:lvl3pPr>
            <a:lvl4pPr lvl="3" algn="ctr">
              <a:lnSpc>
                <a:spcPct val="115000"/>
              </a:lnSpc>
              <a:spcBef>
                <a:spcPts val="1600"/>
              </a:spcBef>
              <a:spcAft>
                <a:spcPts val="0"/>
              </a:spcAft>
              <a:buClr>
                <a:schemeClr val="accent4"/>
              </a:buClr>
              <a:buSzPts val="1400"/>
              <a:buNone/>
              <a:defRPr>
                <a:solidFill>
                  <a:schemeClr val="accent4"/>
                </a:solidFill>
              </a:defRPr>
            </a:lvl4pPr>
            <a:lvl5pPr lvl="4" algn="ctr">
              <a:lnSpc>
                <a:spcPct val="115000"/>
              </a:lnSpc>
              <a:spcBef>
                <a:spcPts val="1600"/>
              </a:spcBef>
              <a:spcAft>
                <a:spcPts val="0"/>
              </a:spcAft>
              <a:buClr>
                <a:schemeClr val="accent4"/>
              </a:buClr>
              <a:buSzPts val="1400"/>
              <a:buNone/>
              <a:defRPr>
                <a:solidFill>
                  <a:schemeClr val="accent4"/>
                </a:solidFill>
              </a:defRPr>
            </a:lvl5pPr>
            <a:lvl6pPr lvl="5" algn="ctr">
              <a:lnSpc>
                <a:spcPct val="115000"/>
              </a:lnSpc>
              <a:spcBef>
                <a:spcPts val="1600"/>
              </a:spcBef>
              <a:spcAft>
                <a:spcPts val="0"/>
              </a:spcAft>
              <a:buClr>
                <a:schemeClr val="accent4"/>
              </a:buClr>
              <a:buSzPts val="1400"/>
              <a:buNone/>
              <a:defRPr>
                <a:solidFill>
                  <a:schemeClr val="accent4"/>
                </a:solidFill>
              </a:defRPr>
            </a:lvl6pPr>
            <a:lvl7pPr lvl="6" algn="ctr">
              <a:lnSpc>
                <a:spcPct val="115000"/>
              </a:lnSpc>
              <a:spcBef>
                <a:spcPts val="1600"/>
              </a:spcBef>
              <a:spcAft>
                <a:spcPts val="0"/>
              </a:spcAft>
              <a:buClr>
                <a:schemeClr val="accent4"/>
              </a:buClr>
              <a:buSzPts val="1400"/>
              <a:buNone/>
              <a:defRPr>
                <a:solidFill>
                  <a:schemeClr val="accent4"/>
                </a:solidFill>
              </a:defRPr>
            </a:lvl7pPr>
            <a:lvl8pPr lvl="7" algn="ctr">
              <a:lnSpc>
                <a:spcPct val="115000"/>
              </a:lnSpc>
              <a:spcBef>
                <a:spcPts val="1600"/>
              </a:spcBef>
              <a:spcAft>
                <a:spcPts val="0"/>
              </a:spcAft>
              <a:buClr>
                <a:schemeClr val="accent4"/>
              </a:buClr>
              <a:buSzPts val="1400"/>
              <a:buNone/>
              <a:defRPr>
                <a:solidFill>
                  <a:schemeClr val="accent4"/>
                </a:solidFill>
              </a:defRPr>
            </a:lvl8pPr>
            <a:lvl9pPr lvl="8" algn="ctr">
              <a:lnSpc>
                <a:spcPct val="115000"/>
              </a:lnSpc>
              <a:spcBef>
                <a:spcPts val="1600"/>
              </a:spcBef>
              <a:spcAft>
                <a:spcPts val="1600"/>
              </a:spcAft>
              <a:buClr>
                <a:schemeClr val="accent4"/>
              </a:buClr>
              <a:buSzPts val="1400"/>
              <a:buNone/>
              <a:defRPr>
                <a:solidFill>
                  <a:schemeClr val="accent4"/>
                </a:solidFill>
              </a:defRPr>
            </a:lvl9pPr>
          </a:lstStyle>
          <a:p/>
        </p:txBody>
      </p:sp>
      <p:sp>
        <p:nvSpPr>
          <p:cNvPr id="58" name="Google Shape;58;p7"/>
          <p:cNvSpPr txBox="1"/>
          <p:nvPr>
            <p:ph idx="9" type="title"/>
          </p:nvPr>
        </p:nvSpPr>
        <p:spPr>
          <a:xfrm>
            <a:off x="2734250" y="1044390"/>
            <a:ext cx="1039200" cy="7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5000">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59" name="Google Shape;59;p7"/>
          <p:cNvSpPr txBox="1"/>
          <p:nvPr>
            <p:ph idx="13" type="title"/>
          </p:nvPr>
        </p:nvSpPr>
        <p:spPr>
          <a:xfrm>
            <a:off x="5370550" y="1044390"/>
            <a:ext cx="1039200" cy="7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5000">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60" name="Google Shape;60;p7"/>
          <p:cNvSpPr txBox="1"/>
          <p:nvPr>
            <p:ph idx="14" type="title"/>
          </p:nvPr>
        </p:nvSpPr>
        <p:spPr>
          <a:xfrm>
            <a:off x="2734250" y="2813979"/>
            <a:ext cx="1039200" cy="7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5000">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61" name="Google Shape;61;p7"/>
          <p:cNvSpPr txBox="1"/>
          <p:nvPr>
            <p:ph idx="15" type="title"/>
          </p:nvPr>
        </p:nvSpPr>
        <p:spPr>
          <a:xfrm>
            <a:off x="5370550" y="2813979"/>
            <a:ext cx="1039200" cy="75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2"/>
              </a:buClr>
              <a:buSzPts val="4000"/>
              <a:buNone/>
              <a:defRPr sz="5000">
                <a:solidFill>
                  <a:schemeClr val="dk2"/>
                </a:solidFill>
              </a:defRPr>
            </a:lvl1pPr>
            <a:lvl2pPr lvl="1" algn="ctr">
              <a:lnSpc>
                <a:spcPct val="100000"/>
              </a:lnSpc>
              <a:spcBef>
                <a:spcPts val="0"/>
              </a:spcBef>
              <a:spcAft>
                <a:spcPts val="0"/>
              </a:spcAft>
              <a:buSzPts val="4000"/>
              <a:buNone/>
              <a:defRPr sz="4000"/>
            </a:lvl2pPr>
            <a:lvl3pPr lvl="2" algn="ctr">
              <a:lnSpc>
                <a:spcPct val="100000"/>
              </a:lnSpc>
              <a:spcBef>
                <a:spcPts val="0"/>
              </a:spcBef>
              <a:spcAft>
                <a:spcPts val="0"/>
              </a:spcAft>
              <a:buSzPts val="4000"/>
              <a:buNone/>
              <a:defRPr sz="4000"/>
            </a:lvl3pPr>
            <a:lvl4pPr lvl="3" algn="ctr">
              <a:lnSpc>
                <a:spcPct val="100000"/>
              </a:lnSpc>
              <a:spcBef>
                <a:spcPts val="0"/>
              </a:spcBef>
              <a:spcAft>
                <a:spcPts val="0"/>
              </a:spcAft>
              <a:buSzPts val="4000"/>
              <a:buNone/>
              <a:defRPr sz="4000"/>
            </a:lvl4pPr>
            <a:lvl5pPr lvl="4" algn="ctr">
              <a:lnSpc>
                <a:spcPct val="100000"/>
              </a:lnSpc>
              <a:spcBef>
                <a:spcPts val="0"/>
              </a:spcBef>
              <a:spcAft>
                <a:spcPts val="0"/>
              </a:spcAft>
              <a:buSzPts val="4000"/>
              <a:buNone/>
              <a:defRPr sz="4000"/>
            </a:lvl5pPr>
            <a:lvl6pPr lvl="5" algn="ctr">
              <a:lnSpc>
                <a:spcPct val="100000"/>
              </a:lnSpc>
              <a:spcBef>
                <a:spcPts val="0"/>
              </a:spcBef>
              <a:spcAft>
                <a:spcPts val="0"/>
              </a:spcAft>
              <a:buSzPts val="4000"/>
              <a:buNone/>
              <a:defRPr sz="4000"/>
            </a:lvl6pPr>
            <a:lvl7pPr lvl="6" algn="ctr">
              <a:lnSpc>
                <a:spcPct val="100000"/>
              </a:lnSpc>
              <a:spcBef>
                <a:spcPts val="0"/>
              </a:spcBef>
              <a:spcAft>
                <a:spcPts val="0"/>
              </a:spcAft>
              <a:buSzPts val="4000"/>
              <a:buNone/>
              <a:defRPr sz="4000"/>
            </a:lvl7pPr>
            <a:lvl8pPr lvl="7" algn="ctr">
              <a:lnSpc>
                <a:spcPct val="100000"/>
              </a:lnSpc>
              <a:spcBef>
                <a:spcPts val="0"/>
              </a:spcBef>
              <a:spcAft>
                <a:spcPts val="0"/>
              </a:spcAft>
              <a:buSzPts val="4000"/>
              <a:buNone/>
              <a:defRPr sz="4000"/>
            </a:lvl8pPr>
            <a:lvl9pPr lvl="8" algn="ctr">
              <a:lnSpc>
                <a:spcPct val="100000"/>
              </a:lnSpc>
              <a:spcBef>
                <a:spcPts val="0"/>
              </a:spcBef>
              <a:spcAft>
                <a:spcPts val="0"/>
              </a:spcAft>
              <a:buSzPts val="4000"/>
              <a:buNone/>
              <a:defRPr sz="4000"/>
            </a:lvl9pPr>
          </a:lstStyle>
          <a:p/>
        </p:txBody>
      </p:sp>
      <p:sp>
        <p:nvSpPr>
          <p:cNvPr id="62" name="Google Shape;62;p7"/>
          <p:cNvSpPr/>
          <p:nvPr/>
        </p:nvSpPr>
        <p:spPr>
          <a:xfrm>
            <a:off x="-885963" y="1258828"/>
            <a:ext cx="2023125" cy="4474275"/>
          </a:xfrm>
          <a:custGeom>
            <a:rect b="b" l="l" r="r" t="t"/>
            <a:pathLst>
              <a:path extrusionOk="0" h="178971" w="80925">
                <a:moveTo>
                  <a:pt x="16592" y="4364"/>
                </a:moveTo>
                <a:cubicBezTo>
                  <a:pt x="26911" y="-14232"/>
                  <a:pt x="61309" y="32150"/>
                  <a:pt x="65931" y="53380"/>
                </a:cubicBezTo>
                <a:cubicBezTo>
                  <a:pt x="70553" y="74610"/>
                  <a:pt x="41960" y="112823"/>
                  <a:pt x="44325" y="131742"/>
                </a:cubicBezTo>
                <a:cubicBezTo>
                  <a:pt x="46690" y="150661"/>
                  <a:pt x="86838" y="161356"/>
                  <a:pt x="80120" y="166892"/>
                </a:cubicBezTo>
                <a:cubicBezTo>
                  <a:pt x="73402" y="172428"/>
                  <a:pt x="14603" y="192045"/>
                  <a:pt x="4015" y="164957"/>
                </a:cubicBezTo>
                <a:cubicBezTo>
                  <a:pt x="-6573" y="137869"/>
                  <a:pt x="6273" y="22960"/>
                  <a:pt x="16592" y="4364"/>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1083615" y="1684718"/>
            <a:ext cx="2108125" cy="3806900"/>
          </a:xfrm>
          <a:custGeom>
            <a:rect b="b" l="l" r="r" t="t"/>
            <a:pathLst>
              <a:path extrusionOk="0" h="152276" w="84325">
                <a:moveTo>
                  <a:pt x="6789" y="4009"/>
                </a:moveTo>
                <a:cubicBezTo>
                  <a:pt x="15388" y="-11308"/>
                  <a:pt x="43874" y="21370"/>
                  <a:pt x="56773" y="36580"/>
                </a:cubicBezTo>
                <a:cubicBezTo>
                  <a:pt x="69672" y="51790"/>
                  <a:pt x="85313" y="76405"/>
                  <a:pt x="84184" y="95270"/>
                </a:cubicBezTo>
                <a:cubicBezTo>
                  <a:pt x="83055" y="114135"/>
                  <a:pt x="63169" y="144233"/>
                  <a:pt x="50001" y="149769"/>
                </a:cubicBezTo>
                <a:cubicBezTo>
                  <a:pt x="36833" y="155305"/>
                  <a:pt x="12379" y="152778"/>
                  <a:pt x="5177" y="128485"/>
                </a:cubicBezTo>
                <a:cubicBezTo>
                  <a:pt x="-2025" y="104192"/>
                  <a:pt x="-1810" y="19327"/>
                  <a:pt x="6789" y="4009"/>
                </a:cubicBezTo>
                <a:close/>
              </a:path>
            </a:pathLst>
          </a:cu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5650194" y="-304177"/>
            <a:ext cx="5094150" cy="5909350"/>
          </a:xfrm>
          <a:custGeom>
            <a:rect b="b" l="l" r="r" t="t"/>
            <a:pathLst>
              <a:path extrusionOk="0" h="236374" w="203766">
                <a:moveTo>
                  <a:pt x="1721" y="10665"/>
                </a:moveTo>
                <a:cubicBezTo>
                  <a:pt x="-13382" y="13460"/>
                  <a:pt x="81426" y="23295"/>
                  <a:pt x="97174" y="35495"/>
                </a:cubicBezTo>
                <a:cubicBezTo>
                  <a:pt x="112922" y="47695"/>
                  <a:pt x="86963" y="68012"/>
                  <a:pt x="96207" y="83867"/>
                </a:cubicBezTo>
                <a:cubicBezTo>
                  <a:pt x="105451" y="99722"/>
                  <a:pt x="144686" y="109450"/>
                  <a:pt x="152640" y="130626"/>
                </a:cubicBezTo>
                <a:cubicBezTo>
                  <a:pt x="160594" y="151802"/>
                  <a:pt x="143073" y="195390"/>
                  <a:pt x="143933" y="210923"/>
                </a:cubicBezTo>
                <a:cubicBezTo>
                  <a:pt x="144793" y="226456"/>
                  <a:pt x="150061" y="222371"/>
                  <a:pt x="157800" y="223822"/>
                </a:cubicBezTo>
                <a:cubicBezTo>
                  <a:pt x="165540" y="225273"/>
                  <a:pt x="185372" y="253812"/>
                  <a:pt x="190370" y="219629"/>
                </a:cubicBezTo>
                <a:cubicBezTo>
                  <a:pt x="195368" y="185447"/>
                  <a:pt x="219232" y="53554"/>
                  <a:pt x="187790" y="18727"/>
                </a:cubicBezTo>
                <a:cubicBezTo>
                  <a:pt x="156349" y="-16100"/>
                  <a:pt x="16824" y="7870"/>
                  <a:pt x="1721" y="10665"/>
                </a:cubicBezTo>
                <a:close/>
              </a:path>
            </a:pathLst>
          </a:cu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a:off x="7403479" y="-307838"/>
            <a:ext cx="3751075" cy="5990600"/>
          </a:xfrm>
          <a:custGeom>
            <a:rect b="b" l="l" r="r" t="t"/>
            <a:pathLst>
              <a:path extrusionOk="0" h="239624" w="150043">
                <a:moveTo>
                  <a:pt x="12209" y="9522"/>
                </a:moveTo>
                <a:cubicBezTo>
                  <a:pt x="-8107" y="14144"/>
                  <a:pt x="1406" y="37954"/>
                  <a:pt x="9629" y="48864"/>
                </a:cubicBezTo>
                <a:cubicBezTo>
                  <a:pt x="17852" y="59775"/>
                  <a:pt x="56711" y="55260"/>
                  <a:pt x="61548" y="74985"/>
                </a:cubicBezTo>
                <a:cubicBezTo>
                  <a:pt x="66385" y="94710"/>
                  <a:pt x="39834" y="145339"/>
                  <a:pt x="38652" y="167213"/>
                </a:cubicBezTo>
                <a:cubicBezTo>
                  <a:pt x="37470" y="189088"/>
                  <a:pt x="55798" y="196934"/>
                  <a:pt x="54454" y="206232"/>
                </a:cubicBezTo>
                <a:cubicBezTo>
                  <a:pt x="53110" y="215530"/>
                  <a:pt x="16455" y="219991"/>
                  <a:pt x="30590" y="223001"/>
                </a:cubicBezTo>
                <a:cubicBezTo>
                  <a:pt x="44725" y="226011"/>
                  <a:pt x="122443" y="257936"/>
                  <a:pt x="139265" y="224291"/>
                </a:cubicBezTo>
                <a:cubicBezTo>
                  <a:pt x="156088" y="190646"/>
                  <a:pt x="152701" y="56926"/>
                  <a:pt x="131525" y="21131"/>
                </a:cubicBezTo>
                <a:cubicBezTo>
                  <a:pt x="110349" y="-14664"/>
                  <a:pt x="32525" y="4900"/>
                  <a:pt x="12209" y="95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8"/>
          <p:cNvSpPr txBox="1"/>
          <p:nvPr>
            <p:ph type="title"/>
          </p:nvPr>
        </p:nvSpPr>
        <p:spPr>
          <a:xfrm>
            <a:off x="2918550" y="2843988"/>
            <a:ext cx="3306900" cy="49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3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8" name="Google Shape;68;p8"/>
          <p:cNvSpPr txBox="1"/>
          <p:nvPr>
            <p:ph idx="1" type="subTitle"/>
          </p:nvPr>
        </p:nvSpPr>
        <p:spPr>
          <a:xfrm>
            <a:off x="1842900" y="1773225"/>
            <a:ext cx="5458200" cy="9972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20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69" name="Google Shape;69;p8"/>
          <p:cNvSpPr/>
          <p:nvPr/>
        </p:nvSpPr>
        <p:spPr>
          <a:xfrm rot="10800000">
            <a:off x="-1076803" y="-236902"/>
            <a:ext cx="11521175" cy="1234975"/>
          </a:xfrm>
          <a:custGeom>
            <a:rect b="b" l="l" r="r" t="t"/>
            <a:pathLst>
              <a:path extrusionOk="0" h="49399" w="460847">
                <a:moveTo>
                  <a:pt x="37077" y="36118"/>
                </a:moveTo>
                <a:cubicBezTo>
                  <a:pt x="68308" y="28619"/>
                  <a:pt x="174977" y="52"/>
                  <a:pt x="224759" y="3"/>
                </a:cubicBezTo>
                <a:cubicBezTo>
                  <a:pt x="274541" y="-46"/>
                  <a:pt x="301776" y="35329"/>
                  <a:pt x="335770" y="35822"/>
                </a:cubicBezTo>
                <a:cubicBezTo>
                  <a:pt x="369764" y="36315"/>
                  <a:pt x="413379" y="1236"/>
                  <a:pt x="428723" y="2963"/>
                </a:cubicBezTo>
                <a:cubicBezTo>
                  <a:pt x="444067" y="4690"/>
                  <a:pt x="493059" y="39177"/>
                  <a:pt x="427834" y="46183"/>
                </a:cubicBezTo>
                <a:cubicBezTo>
                  <a:pt x="362609" y="53189"/>
                  <a:pt x="102499" y="46677"/>
                  <a:pt x="37373" y="44999"/>
                </a:cubicBezTo>
                <a:cubicBezTo>
                  <a:pt x="-27753" y="43322"/>
                  <a:pt x="5846" y="43617"/>
                  <a:pt x="37077" y="36118"/>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rot="10800000">
            <a:off x="-402113" y="-200056"/>
            <a:ext cx="10894650" cy="1111950"/>
          </a:xfrm>
          <a:custGeom>
            <a:rect b="b" l="l" r="r" t="t"/>
            <a:pathLst>
              <a:path extrusionOk="0" h="44478" w="435786">
                <a:moveTo>
                  <a:pt x="36043" y="108"/>
                </a:moveTo>
                <a:cubicBezTo>
                  <a:pt x="65794" y="-1619"/>
                  <a:pt x="164175" y="28626"/>
                  <a:pt x="215141" y="30007"/>
                </a:cubicBezTo>
                <a:cubicBezTo>
                  <a:pt x="266107" y="31389"/>
                  <a:pt x="307502" y="6818"/>
                  <a:pt x="341841" y="8397"/>
                </a:cubicBezTo>
                <a:cubicBezTo>
                  <a:pt x="376180" y="9976"/>
                  <a:pt x="472045" y="34152"/>
                  <a:pt x="421177" y="39480"/>
                </a:cubicBezTo>
                <a:cubicBezTo>
                  <a:pt x="370309" y="44809"/>
                  <a:pt x="100824" y="46930"/>
                  <a:pt x="36635" y="40368"/>
                </a:cubicBezTo>
                <a:cubicBezTo>
                  <a:pt x="-27554" y="33806"/>
                  <a:pt x="6292" y="1835"/>
                  <a:pt x="36043" y="108"/>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1052726" y="4203523"/>
            <a:ext cx="11521175" cy="1234975"/>
          </a:xfrm>
          <a:custGeom>
            <a:rect b="b" l="l" r="r" t="t"/>
            <a:pathLst>
              <a:path extrusionOk="0" h="49399" w="460847">
                <a:moveTo>
                  <a:pt x="37077" y="36118"/>
                </a:moveTo>
                <a:cubicBezTo>
                  <a:pt x="68308" y="28619"/>
                  <a:pt x="174977" y="52"/>
                  <a:pt x="224759" y="3"/>
                </a:cubicBezTo>
                <a:cubicBezTo>
                  <a:pt x="274541" y="-46"/>
                  <a:pt x="301776" y="35329"/>
                  <a:pt x="335770" y="35822"/>
                </a:cubicBezTo>
                <a:cubicBezTo>
                  <a:pt x="369764" y="36315"/>
                  <a:pt x="413379" y="1236"/>
                  <a:pt x="428723" y="2963"/>
                </a:cubicBezTo>
                <a:cubicBezTo>
                  <a:pt x="444067" y="4690"/>
                  <a:pt x="493059" y="39177"/>
                  <a:pt x="427834" y="46183"/>
                </a:cubicBezTo>
                <a:cubicBezTo>
                  <a:pt x="362609" y="53189"/>
                  <a:pt x="102499" y="46677"/>
                  <a:pt x="37373" y="44999"/>
                </a:cubicBezTo>
                <a:cubicBezTo>
                  <a:pt x="-27753" y="43322"/>
                  <a:pt x="5846" y="43617"/>
                  <a:pt x="37077" y="36118"/>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1100891" y="4289702"/>
            <a:ext cx="10894650" cy="1111950"/>
          </a:xfrm>
          <a:custGeom>
            <a:rect b="b" l="l" r="r" t="t"/>
            <a:pathLst>
              <a:path extrusionOk="0" h="44478" w="435786">
                <a:moveTo>
                  <a:pt x="36043" y="108"/>
                </a:moveTo>
                <a:cubicBezTo>
                  <a:pt x="65794" y="-1619"/>
                  <a:pt x="164175" y="28626"/>
                  <a:pt x="215141" y="30007"/>
                </a:cubicBezTo>
                <a:cubicBezTo>
                  <a:pt x="266107" y="31389"/>
                  <a:pt x="307502" y="6818"/>
                  <a:pt x="341841" y="8397"/>
                </a:cubicBezTo>
                <a:cubicBezTo>
                  <a:pt x="376180" y="9976"/>
                  <a:pt x="472045" y="34152"/>
                  <a:pt x="421177" y="39480"/>
                </a:cubicBezTo>
                <a:cubicBezTo>
                  <a:pt x="370309" y="44809"/>
                  <a:pt x="100824" y="46930"/>
                  <a:pt x="36635" y="40368"/>
                </a:cubicBezTo>
                <a:cubicBezTo>
                  <a:pt x="-27554" y="33806"/>
                  <a:pt x="6292" y="1835"/>
                  <a:pt x="36043" y="108"/>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4">
    <p:spTree>
      <p:nvGrpSpPr>
        <p:cNvPr id="73" name="Shape 73"/>
        <p:cNvGrpSpPr/>
        <p:nvPr/>
      </p:nvGrpSpPr>
      <p:grpSpPr>
        <a:xfrm>
          <a:off x="0" y="0"/>
          <a:ext cx="0" cy="0"/>
          <a:chOff x="0" y="0"/>
          <a:chExt cx="0" cy="0"/>
        </a:xfrm>
      </p:grpSpPr>
      <p:sp>
        <p:nvSpPr>
          <p:cNvPr id="74" name="Google Shape;74;p9"/>
          <p:cNvSpPr txBox="1"/>
          <p:nvPr>
            <p:ph type="title"/>
          </p:nvPr>
        </p:nvSpPr>
        <p:spPr>
          <a:xfrm>
            <a:off x="771525" y="3377400"/>
            <a:ext cx="4638600" cy="497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4800"/>
              <a:buNone/>
              <a:defRPr sz="3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5" name="Google Shape;75;p9"/>
          <p:cNvSpPr txBox="1"/>
          <p:nvPr>
            <p:ph idx="1" type="subTitle"/>
          </p:nvPr>
        </p:nvSpPr>
        <p:spPr>
          <a:xfrm>
            <a:off x="685800" y="2297100"/>
            <a:ext cx="5081700" cy="99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20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6" name="Google Shape;76;p9"/>
          <p:cNvSpPr/>
          <p:nvPr/>
        </p:nvSpPr>
        <p:spPr>
          <a:xfrm>
            <a:off x="5155377" y="-2248250"/>
            <a:ext cx="5633924" cy="6933148"/>
          </a:xfrm>
          <a:custGeom>
            <a:rect b="b" l="l" r="r" t="t"/>
            <a:pathLst>
              <a:path extrusionOk="0" h="192267" w="218200">
                <a:moveTo>
                  <a:pt x="204573" y="190649"/>
                </a:moveTo>
                <a:cubicBezTo>
                  <a:pt x="195692" y="205006"/>
                  <a:pt x="173638" y="117875"/>
                  <a:pt x="146551" y="102728"/>
                </a:cubicBezTo>
                <a:cubicBezTo>
                  <a:pt x="119464" y="87581"/>
                  <a:pt x="64946" y="114125"/>
                  <a:pt x="42053" y="99768"/>
                </a:cubicBezTo>
                <a:cubicBezTo>
                  <a:pt x="19160" y="85411"/>
                  <a:pt x="-17103" y="30448"/>
                  <a:pt x="9194" y="16584"/>
                </a:cubicBezTo>
                <a:cubicBezTo>
                  <a:pt x="35491" y="2720"/>
                  <a:pt x="167274" y="-12427"/>
                  <a:pt x="199837" y="16584"/>
                </a:cubicBezTo>
                <a:cubicBezTo>
                  <a:pt x="232400" y="45595"/>
                  <a:pt x="213454" y="176292"/>
                  <a:pt x="204573" y="190649"/>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p:nvPr/>
        </p:nvSpPr>
        <p:spPr>
          <a:xfrm>
            <a:off x="3714601" y="4024139"/>
            <a:ext cx="6112711" cy="2190212"/>
          </a:xfrm>
          <a:custGeom>
            <a:rect b="b" l="l" r="r" t="t"/>
            <a:pathLst>
              <a:path extrusionOk="0" h="60738" w="191426">
                <a:moveTo>
                  <a:pt x="177161" y="40331"/>
                </a:moveTo>
                <a:cubicBezTo>
                  <a:pt x="164580" y="30513"/>
                  <a:pt x="119387" y="1206"/>
                  <a:pt x="98714" y="71"/>
                </a:cubicBezTo>
                <a:cubicBezTo>
                  <a:pt x="78041" y="-1064"/>
                  <a:pt x="68815" y="24049"/>
                  <a:pt x="53125" y="33522"/>
                </a:cubicBezTo>
                <a:cubicBezTo>
                  <a:pt x="37435" y="42995"/>
                  <a:pt x="-15603" y="52665"/>
                  <a:pt x="4576" y="56908"/>
                </a:cubicBezTo>
                <a:cubicBezTo>
                  <a:pt x="24755" y="61151"/>
                  <a:pt x="145437" y="61743"/>
                  <a:pt x="174201" y="58980"/>
                </a:cubicBezTo>
                <a:cubicBezTo>
                  <a:pt x="202965" y="56217"/>
                  <a:pt x="189742" y="50149"/>
                  <a:pt x="177161" y="40331"/>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9"/>
          <p:cNvSpPr/>
          <p:nvPr/>
        </p:nvSpPr>
        <p:spPr>
          <a:xfrm>
            <a:off x="4686447" y="-1592282"/>
            <a:ext cx="5182218" cy="7706130"/>
          </a:xfrm>
          <a:custGeom>
            <a:rect b="b" l="l" r="r" t="t"/>
            <a:pathLst>
              <a:path extrusionOk="0" h="213703" w="147610">
                <a:moveTo>
                  <a:pt x="128752" y="5122"/>
                </a:moveTo>
                <a:cubicBezTo>
                  <a:pt x="104971" y="-12689"/>
                  <a:pt x="18531" y="20565"/>
                  <a:pt x="3236" y="39758"/>
                </a:cubicBezTo>
                <a:cubicBezTo>
                  <a:pt x="-12059" y="58951"/>
                  <a:pt x="32641" y="94820"/>
                  <a:pt x="36983" y="120278"/>
                </a:cubicBezTo>
                <a:cubicBezTo>
                  <a:pt x="41325" y="145737"/>
                  <a:pt x="15817" y="177362"/>
                  <a:pt x="29286" y="192509"/>
                </a:cubicBezTo>
                <a:cubicBezTo>
                  <a:pt x="42755" y="207656"/>
                  <a:pt x="98360" y="218806"/>
                  <a:pt x="117799" y="211158"/>
                </a:cubicBezTo>
                <a:cubicBezTo>
                  <a:pt x="137238" y="203511"/>
                  <a:pt x="144097" y="180963"/>
                  <a:pt x="145922" y="146624"/>
                </a:cubicBezTo>
                <a:cubicBezTo>
                  <a:pt x="147748" y="112285"/>
                  <a:pt x="152533" y="22933"/>
                  <a:pt x="128752" y="5122"/>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3">
    <p:spTree>
      <p:nvGrpSpPr>
        <p:cNvPr id="79" name="Shape 79"/>
        <p:cNvGrpSpPr/>
        <p:nvPr/>
      </p:nvGrpSpPr>
      <p:grpSpPr>
        <a:xfrm>
          <a:off x="0" y="0"/>
          <a:ext cx="0" cy="0"/>
          <a:chOff x="0" y="0"/>
          <a:chExt cx="0" cy="0"/>
        </a:xfrm>
      </p:grpSpPr>
      <p:sp>
        <p:nvSpPr>
          <p:cNvPr id="80" name="Google Shape;80;p10"/>
          <p:cNvSpPr txBox="1"/>
          <p:nvPr>
            <p:ph idx="1" type="subTitle"/>
          </p:nvPr>
        </p:nvSpPr>
        <p:spPr>
          <a:xfrm>
            <a:off x="2299425" y="1623650"/>
            <a:ext cx="4545300" cy="2429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accent4"/>
              </a:buClr>
              <a:buSzPts val="1400"/>
              <a:buChar char="●"/>
              <a:defRPr sz="1400">
                <a:solidFill>
                  <a:schemeClr val="dk1"/>
                </a:solidFill>
              </a:defRPr>
            </a:lvl1pPr>
            <a:lvl2pPr lvl="1" algn="ctr">
              <a:lnSpc>
                <a:spcPct val="115000"/>
              </a:lnSpc>
              <a:spcBef>
                <a:spcPts val="1000"/>
              </a:spcBef>
              <a:spcAft>
                <a:spcPts val="0"/>
              </a:spcAft>
              <a:buClr>
                <a:schemeClr val="accent4"/>
              </a:buClr>
              <a:buSzPts val="1400"/>
              <a:buChar char="○"/>
              <a:defRPr>
                <a:solidFill>
                  <a:schemeClr val="accent4"/>
                </a:solidFill>
              </a:defRPr>
            </a:lvl2pPr>
            <a:lvl3pPr lvl="2" algn="ctr">
              <a:lnSpc>
                <a:spcPct val="115000"/>
              </a:lnSpc>
              <a:spcBef>
                <a:spcPts val="1600"/>
              </a:spcBef>
              <a:spcAft>
                <a:spcPts val="0"/>
              </a:spcAft>
              <a:buClr>
                <a:schemeClr val="accent4"/>
              </a:buClr>
              <a:buSzPts val="1400"/>
              <a:buChar char="■"/>
              <a:defRPr>
                <a:solidFill>
                  <a:schemeClr val="accent4"/>
                </a:solidFill>
              </a:defRPr>
            </a:lvl3pPr>
            <a:lvl4pPr lvl="3" algn="ctr">
              <a:lnSpc>
                <a:spcPct val="115000"/>
              </a:lnSpc>
              <a:spcBef>
                <a:spcPts val="1600"/>
              </a:spcBef>
              <a:spcAft>
                <a:spcPts val="0"/>
              </a:spcAft>
              <a:buClr>
                <a:schemeClr val="accent4"/>
              </a:buClr>
              <a:buSzPts val="1400"/>
              <a:buChar char="●"/>
              <a:defRPr>
                <a:solidFill>
                  <a:schemeClr val="accent4"/>
                </a:solidFill>
              </a:defRPr>
            </a:lvl4pPr>
            <a:lvl5pPr lvl="4" algn="ctr">
              <a:lnSpc>
                <a:spcPct val="115000"/>
              </a:lnSpc>
              <a:spcBef>
                <a:spcPts val="1600"/>
              </a:spcBef>
              <a:spcAft>
                <a:spcPts val="0"/>
              </a:spcAft>
              <a:buClr>
                <a:schemeClr val="accent4"/>
              </a:buClr>
              <a:buSzPts val="1400"/>
              <a:buChar char="○"/>
              <a:defRPr>
                <a:solidFill>
                  <a:schemeClr val="accent4"/>
                </a:solidFill>
              </a:defRPr>
            </a:lvl5pPr>
            <a:lvl6pPr lvl="5" algn="ctr">
              <a:lnSpc>
                <a:spcPct val="115000"/>
              </a:lnSpc>
              <a:spcBef>
                <a:spcPts val="1600"/>
              </a:spcBef>
              <a:spcAft>
                <a:spcPts val="0"/>
              </a:spcAft>
              <a:buClr>
                <a:schemeClr val="accent4"/>
              </a:buClr>
              <a:buSzPts val="1400"/>
              <a:buChar char="■"/>
              <a:defRPr>
                <a:solidFill>
                  <a:schemeClr val="accent4"/>
                </a:solidFill>
              </a:defRPr>
            </a:lvl6pPr>
            <a:lvl7pPr lvl="6" algn="ctr">
              <a:lnSpc>
                <a:spcPct val="115000"/>
              </a:lnSpc>
              <a:spcBef>
                <a:spcPts val="1600"/>
              </a:spcBef>
              <a:spcAft>
                <a:spcPts val="0"/>
              </a:spcAft>
              <a:buClr>
                <a:schemeClr val="accent4"/>
              </a:buClr>
              <a:buSzPts val="1400"/>
              <a:buChar char="●"/>
              <a:defRPr>
                <a:solidFill>
                  <a:schemeClr val="accent4"/>
                </a:solidFill>
              </a:defRPr>
            </a:lvl7pPr>
            <a:lvl8pPr lvl="7" algn="ctr">
              <a:lnSpc>
                <a:spcPct val="115000"/>
              </a:lnSpc>
              <a:spcBef>
                <a:spcPts val="1600"/>
              </a:spcBef>
              <a:spcAft>
                <a:spcPts val="0"/>
              </a:spcAft>
              <a:buClr>
                <a:schemeClr val="accent4"/>
              </a:buClr>
              <a:buSzPts val="1400"/>
              <a:buChar char="○"/>
              <a:defRPr>
                <a:solidFill>
                  <a:schemeClr val="accent4"/>
                </a:solidFill>
              </a:defRPr>
            </a:lvl8pPr>
            <a:lvl9pPr lvl="8" algn="ctr">
              <a:lnSpc>
                <a:spcPct val="115000"/>
              </a:lnSpc>
              <a:spcBef>
                <a:spcPts val="1600"/>
              </a:spcBef>
              <a:spcAft>
                <a:spcPts val="1600"/>
              </a:spcAft>
              <a:buClr>
                <a:schemeClr val="accent4"/>
              </a:buClr>
              <a:buSzPts val="1400"/>
              <a:buChar char="■"/>
              <a:defRPr>
                <a:solidFill>
                  <a:schemeClr val="accent4"/>
                </a:solidFill>
              </a:defRPr>
            </a:lvl9pPr>
          </a:lstStyle>
          <a:p/>
        </p:txBody>
      </p:sp>
      <p:sp>
        <p:nvSpPr>
          <p:cNvPr id="81" name="Google Shape;81;p10"/>
          <p:cNvSpPr/>
          <p:nvPr/>
        </p:nvSpPr>
        <p:spPr>
          <a:xfrm>
            <a:off x="-425806" y="1610733"/>
            <a:ext cx="2242800" cy="3918875"/>
          </a:xfrm>
          <a:custGeom>
            <a:rect b="b" l="l" r="r" t="t"/>
            <a:pathLst>
              <a:path extrusionOk="0" h="156755" w="89712">
                <a:moveTo>
                  <a:pt x="9631" y="1881"/>
                </a:moveTo>
                <a:cubicBezTo>
                  <a:pt x="18413" y="-11045"/>
                  <a:pt x="52999" y="48654"/>
                  <a:pt x="60252" y="67600"/>
                </a:cubicBezTo>
                <a:cubicBezTo>
                  <a:pt x="67505" y="86546"/>
                  <a:pt x="48412" y="102728"/>
                  <a:pt x="53148" y="115556"/>
                </a:cubicBezTo>
                <a:cubicBezTo>
                  <a:pt x="57885" y="128384"/>
                  <a:pt x="96269" y="139633"/>
                  <a:pt x="88671" y="144567"/>
                </a:cubicBezTo>
                <a:cubicBezTo>
                  <a:pt x="81073" y="149501"/>
                  <a:pt x="20732" y="168940"/>
                  <a:pt x="7559" y="145159"/>
                </a:cubicBezTo>
                <a:cubicBezTo>
                  <a:pt x="-5614" y="121378"/>
                  <a:pt x="849" y="14808"/>
                  <a:pt x="9631" y="1881"/>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0"/>
          <p:cNvSpPr/>
          <p:nvPr/>
        </p:nvSpPr>
        <p:spPr>
          <a:xfrm>
            <a:off x="-819352" y="2482939"/>
            <a:ext cx="2408025" cy="2968200"/>
          </a:xfrm>
          <a:custGeom>
            <a:rect b="b" l="l" r="r" t="t"/>
            <a:pathLst>
              <a:path extrusionOk="0" h="118728" w="96321">
                <a:moveTo>
                  <a:pt x="9092" y="444"/>
                </a:moveTo>
                <a:cubicBezTo>
                  <a:pt x="22660" y="-5230"/>
                  <a:pt x="79843" y="56887"/>
                  <a:pt x="91388" y="75043"/>
                </a:cubicBezTo>
                <a:cubicBezTo>
                  <a:pt x="102933" y="93199"/>
                  <a:pt x="91930" y="103708"/>
                  <a:pt x="78362" y="109382"/>
                </a:cubicBezTo>
                <a:cubicBezTo>
                  <a:pt x="64794" y="115056"/>
                  <a:pt x="21525" y="127242"/>
                  <a:pt x="9980" y="109086"/>
                </a:cubicBezTo>
                <a:cubicBezTo>
                  <a:pt x="-1565" y="90930"/>
                  <a:pt x="-4476" y="6118"/>
                  <a:pt x="9092" y="444"/>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a:off x="7639598" y="-397938"/>
            <a:ext cx="2185000" cy="4619175"/>
          </a:xfrm>
          <a:custGeom>
            <a:rect b="b" l="l" r="r" t="t"/>
            <a:pathLst>
              <a:path extrusionOk="0" h="184767" w="87400">
                <a:moveTo>
                  <a:pt x="74813" y="182286"/>
                </a:moveTo>
                <a:cubicBezTo>
                  <a:pt x="62626" y="197976"/>
                  <a:pt x="17087" y="132356"/>
                  <a:pt x="7614" y="107687"/>
                </a:cubicBezTo>
                <a:cubicBezTo>
                  <a:pt x="-1859" y="83018"/>
                  <a:pt x="18814" y="50060"/>
                  <a:pt x="17975" y="34272"/>
                </a:cubicBezTo>
                <a:cubicBezTo>
                  <a:pt x="17136" y="18484"/>
                  <a:pt x="-7878" y="16412"/>
                  <a:pt x="2582" y="12958"/>
                </a:cubicBezTo>
                <a:cubicBezTo>
                  <a:pt x="13042" y="9504"/>
                  <a:pt x="68696" y="-14671"/>
                  <a:pt x="80734" y="13550"/>
                </a:cubicBezTo>
                <a:cubicBezTo>
                  <a:pt x="92773" y="41771"/>
                  <a:pt x="87000" y="166597"/>
                  <a:pt x="74813" y="182286"/>
                </a:cubicBezTo>
                <a:close/>
              </a:path>
            </a:pathLst>
          </a:custGeom>
          <a:solidFill>
            <a:srgbClr val="FFFFFF">
              <a:alpha val="41568"/>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0"/>
          <p:cNvSpPr/>
          <p:nvPr/>
        </p:nvSpPr>
        <p:spPr>
          <a:xfrm>
            <a:off x="7609756" y="-234317"/>
            <a:ext cx="2561350" cy="2991650"/>
          </a:xfrm>
          <a:custGeom>
            <a:rect b="b" l="l" r="r" t="t"/>
            <a:pathLst>
              <a:path extrusionOk="0" h="119666" w="102454">
                <a:moveTo>
                  <a:pt x="98209" y="119200"/>
                </a:moveTo>
                <a:cubicBezTo>
                  <a:pt x="85529" y="124923"/>
                  <a:pt x="16012" y="66852"/>
                  <a:pt x="3776" y="47857"/>
                </a:cubicBezTo>
                <a:cubicBezTo>
                  <a:pt x="-8460" y="28862"/>
                  <a:pt x="12114" y="10952"/>
                  <a:pt x="24794" y="5229"/>
                </a:cubicBezTo>
                <a:cubicBezTo>
                  <a:pt x="37474" y="-494"/>
                  <a:pt x="67619" y="-5478"/>
                  <a:pt x="79855" y="13517"/>
                </a:cubicBezTo>
                <a:cubicBezTo>
                  <a:pt x="92091" y="32512"/>
                  <a:pt x="110889" y="113477"/>
                  <a:pt x="98209" y="119200"/>
                </a:cubicBezTo>
                <a:close/>
              </a:path>
            </a:pathLst>
          </a:cu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txBox="1"/>
          <p:nvPr>
            <p:ph type="title"/>
          </p:nvPr>
        </p:nvSpPr>
        <p:spPr>
          <a:xfrm>
            <a:off x="2289750" y="445025"/>
            <a:ext cx="45645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atin typeface="Montserrat"/>
                <a:ea typeface="Montserrat"/>
                <a:cs typeface="Montserrat"/>
                <a:sym typeface="Montserrat"/>
              </a:defRPr>
            </a:lvl2pPr>
            <a:lvl3pPr lvl="2" algn="ctr">
              <a:lnSpc>
                <a:spcPct val="100000"/>
              </a:lnSpc>
              <a:spcBef>
                <a:spcPts val="0"/>
              </a:spcBef>
              <a:spcAft>
                <a:spcPts val="0"/>
              </a:spcAft>
              <a:buSzPts val="2800"/>
              <a:buNone/>
              <a:defRPr>
                <a:latin typeface="Montserrat"/>
                <a:ea typeface="Montserrat"/>
                <a:cs typeface="Montserrat"/>
                <a:sym typeface="Montserrat"/>
              </a:defRPr>
            </a:lvl3pPr>
            <a:lvl4pPr lvl="3" algn="ctr">
              <a:lnSpc>
                <a:spcPct val="100000"/>
              </a:lnSpc>
              <a:spcBef>
                <a:spcPts val="0"/>
              </a:spcBef>
              <a:spcAft>
                <a:spcPts val="0"/>
              </a:spcAft>
              <a:buSzPts val="2800"/>
              <a:buNone/>
              <a:defRPr>
                <a:latin typeface="Montserrat"/>
                <a:ea typeface="Montserrat"/>
                <a:cs typeface="Montserrat"/>
                <a:sym typeface="Montserrat"/>
              </a:defRPr>
            </a:lvl4pPr>
            <a:lvl5pPr lvl="4" algn="ctr">
              <a:lnSpc>
                <a:spcPct val="100000"/>
              </a:lnSpc>
              <a:spcBef>
                <a:spcPts val="0"/>
              </a:spcBef>
              <a:spcAft>
                <a:spcPts val="0"/>
              </a:spcAft>
              <a:buSzPts val="2800"/>
              <a:buNone/>
              <a:defRPr>
                <a:latin typeface="Montserrat"/>
                <a:ea typeface="Montserrat"/>
                <a:cs typeface="Montserrat"/>
                <a:sym typeface="Montserrat"/>
              </a:defRPr>
            </a:lvl5pPr>
            <a:lvl6pPr lvl="5" algn="ctr">
              <a:lnSpc>
                <a:spcPct val="100000"/>
              </a:lnSpc>
              <a:spcBef>
                <a:spcPts val="0"/>
              </a:spcBef>
              <a:spcAft>
                <a:spcPts val="0"/>
              </a:spcAft>
              <a:buSzPts val="2800"/>
              <a:buNone/>
              <a:defRPr>
                <a:latin typeface="Montserrat"/>
                <a:ea typeface="Montserrat"/>
                <a:cs typeface="Montserrat"/>
                <a:sym typeface="Montserrat"/>
              </a:defRPr>
            </a:lvl6pPr>
            <a:lvl7pPr lvl="6" algn="ctr">
              <a:lnSpc>
                <a:spcPct val="100000"/>
              </a:lnSpc>
              <a:spcBef>
                <a:spcPts val="0"/>
              </a:spcBef>
              <a:spcAft>
                <a:spcPts val="0"/>
              </a:spcAft>
              <a:buSzPts val="2800"/>
              <a:buNone/>
              <a:defRPr>
                <a:latin typeface="Montserrat"/>
                <a:ea typeface="Montserrat"/>
                <a:cs typeface="Montserrat"/>
                <a:sym typeface="Montserrat"/>
              </a:defRPr>
            </a:lvl7pPr>
            <a:lvl8pPr lvl="7" algn="ctr">
              <a:lnSpc>
                <a:spcPct val="100000"/>
              </a:lnSpc>
              <a:spcBef>
                <a:spcPts val="0"/>
              </a:spcBef>
              <a:spcAft>
                <a:spcPts val="0"/>
              </a:spcAft>
              <a:buSzPts val="2800"/>
              <a:buNone/>
              <a:defRPr>
                <a:latin typeface="Montserrat"/>
                <a:ea typeface="Montserrat"/>
                <a:cs typeface="Montserrat"/>
                <a:sym typeface="Montserrat"/>
              </a:defRPr>
            </a:lvl8pPr>
            <a:lvl9pPr lvl="8" algn="ctr">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theme" Target="../theme/theme2.xml"/><Relationship Id="rId50" Type="http://schemas.openxmlformats.org/officeDocument/2006/relationships/slideLayout" Target="../slideLayouts/slideLayout4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40000" y="445025"/>
            <a:ext cx="80640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nton"/>
              <a:buNone/>
              <a:defRPr b="0" i="0" sz="2800" u="none" cap="none" strike="noStrike">
                <a:solidFill>
                  <a:schemeClr val="dk1"/>
                </a:solidFill>
                <a:latin typeface="Anton"/>
                <a:ea typeface="Anton"/>
                <a:cs typeface="Anton"/>
                <a:sym typeface="Anton"/>
              </a:defRPr>
            </a:lvl1pPr>
            <a:lvl2pPr lvl="1" marR="0" rtl="0" algn="l">
              <a:lnSpc>
                <a:spcPct val="100000"/>
              </a:lnSpc>
              <a:spcBef>
                <a:spcPts val="0"/>
              </a:spcBef>
              <a:spcAft>
                <a:spcPts val="0"/>
              </a:spcAft>
              <a:buClr>
                <a:schemeClr val="dk1"/>
              </a:buClr>
              <a:buSzPts val="2800"/>
              <a:buFont typeface="Anton"/>
              <a:buNone/>
              <a:defRPr b="0" i="0" sz="2800" u="none" cap="none" strike="noStrike">
                <a:solidFill>
                  <a:schemeClr val="dk1"/>
                </a:solidFill>
                <a:latin typeface="Anton"/>
                <a:ea typeface="Anton"/>
                <a:cs typeface="Anton"/>
                <a:sym typeface="Anton"/>
              </a:defRPr>
            </a:lvl2pPr>
            <a:lvl3pPr lvl="2" marR="0" rtl="0" algn="l">
              <a:lnSpc>
                <a:spcPct val="100000"/>
              </a:lnSpc>
              <a:spcBef>
                <a:spcPts val="0"/>
              </a:spcBef>
              <a:spcAft>
                <a:spcPts val="0"/>
              </a:spcAft>
              <a:buClr>
                <a:schemeClr val="dk1"/>
              </a:buClr>
              <a:buSzPts val="2800"/>
              <a:buFont typeface="Anton"/>
              <a:buNone/>
              <a:defRPr b="0" i="0" sz="2800" u="none" cap="none" strike="noStrike">
                <a:solidFill>
                  <a:schemeClr val="dk1"/>
                </a:solidFill>
                <a:latin typeface="Anton"/>
                <a:ea typeface="Anton"/>
                <a:cs typeface="Anton"/>
                <a:sym typeface="Anton"/>
              </a:defRPr>
            </a:lvl3pPr>
            <a:lvl4pPr lvl="3" marR="0" rtl="0" algn="l">
              <a:lnSpc>
                <a:spcPct val="100000"/>
              </a:lnSpc>
              <a:spcBef>
                <a:spcPts val="0"/>
              </a:spcBef>
              <a:spcAft>
                <a:spcPts val="0"/>
              </a:spcAft>
              <a:buClr>
                <a:schemeClr val="dk1"/>
              </a:buClr>
              <a:buSzPts val="2800"/>
              <a:buFont typeface="Anton"/>
              <a:buNone/>
              <a:defRPr b="0" i="0" sz="2800" u="none" cap="none" strike="noStrike">
                <a:solidFill>
                  <a:schemeClr val="dk1"/>
                </a:solidFill>
                <a:latin typeface="Anton"/>
                <a:ea typeface="Anton"/>
                <a:cs typeface="Anton"/>
                <a:sym typeface="Anton"/>
              </a:defRPr>
            </a:lvl4pPr>
            <a:lvl5pPr lvl="4" marR="0" rtl="0" algn="l">
              <a:lnSpc>
                <a:spcPct val="100000"/>
              </a:lnSpc>
              <a:spcBef>
                <a:spcPts val="0"/>
              </a:spcBef>
              <a:spcAft>
                <a:spcPts val="0"/>
              </a:spcAft>
              <a:buClr>
                <a:schemeClr val="dk1"/>
              </a:buClr>
              <a:buSzPts val="2800"/>
              <a:buFont typeface="Anton"/>
              <a:buNone/>
              <a:defRPr b="0" i="0" sz="2800" u="none" cap="none" strike="noStrike">
                <a:solidFill>
                  <a:schemeClr val="dk1"/>
                </a:solidFill>
                <a:latin typeface="Anton"/>
                <a:ea typeface="Anton"/>
                <a:cs typeface="Anton"/>
                <a:sym typeface="Anton"/>
              </a:defRPr>
            </a:lvl5pPr>
            <a:lvl6pPr lvl="5" marR="0" rtl="0" algn="l">
              <a:lnSpc>
                <a:spcPct val="100000"/>
              </a:lnSpc>
              <a:spcBef>
                <a:spcPts val="0"/>
              </a:spcBef>
              <a:spcAft>
                <a:spcPts val="0"/>
              </a:spcAft>
              <a:buClr>
                <a:schemeClr val="dk1"/>
              </a:buClr>
              <a:buSzPts val="2800"/>
              <a:buFont typeface="Anton"/>
              <a:buNone/>
              <a:defRPr b="0" i="0" sz="2800" u="none" cap="none" strike="noStrike">
                <a:solidFill>
                  <a:schemeClr val="dk1"/>
                </a:solidFill>
                <a:latin typeface="Anton"/>
                <a:ea typeface="Anton"/>
                <a:cs typeface="Anton"/>
                <a:sym typeface="Anton"/>
              </a:defRPr>
            </a:lvl6pPr>
            <a:lvl7pPr lvl="6" marR="0" rtl="0" algn="l">
              <a:lnSpc>
                <a:spcPct val="100000"/>
              </a:lnSpc>
              <a:spcBef>
                <a:spcPts val="0"/>
              </a:spcBef>
              <a:spcAft>
                <a:spcPts val="0"/>
              </a:spcAft>
              <a:buClr>
                <a:schemeClr val="dk1"/>
              </a:buClr>
              <a:buSzPts val="2800"/>
              <a:buFont typeface="Anton"/>
              <a:buNone/>
              <a:defRPr b="0" i="0" sz="2800" u="none" cap="none" strike="noStrike">
                <a:solidFill>
                  <a:schemeClr val="dk1"/>
                </a:solidFill>
                <a:latin typeface="Anton"/>
                <a:ea typeface="Anton"/>
                <a:cs typeface="Anton"/>
                <a:sym typeface="Anton"/>
              </a:defRPr>
            </a:lvl7pPr>
            <a:lvl8pPr lvl="7" marR="0" rtl="0" algn="l">
              <a:lnSpc>
                <a:spcPct val="100000"/>
              </a:lnSpc>
              <a:spcBef>
                <a:spcPts val="0"/>
              </a:spcBef>
              <a:spcAft>
                <a:spcPts val="0"/>
              </a:spcAft>
              <a:buClr>
                <a:schemeClr val="dk1"/>
              </a:buClr>
              <a:buSzPts val="2800"/>
              <a:buFont typeface="Anton"/>
              <a:buNone/>
              <a:defRPr b="0" i="0" sz="2800" u="none" cap="none" strike="noStrike">
                <a:solidFill>
                  <a:schemeClr val="dk1"/>
                </a:solidFill>
                <a:latin typeface="Anton"/>
                <a:ea typeface="Anton"/>
                <a:cs typeface="Anton"/>
                <a:sym typeface="Anton"/>
              </a:defRPr>
            </a:lvl8pPr>
            <a:lvl9pPr lvl="8" marR="0" rtl="0" algn="l">
              <a:lnSpc>
                <a:spcPct val="100000"/>
              </a:lnSpc>
              <a:spcBef>
                <a:spcPts val="0"/>
              </a:spcBef>
              <a:spcAft>
                <a:spcPts val="0"/>
              </a:spcAft>
              <a:buClr>
                <a:schemeClr val="dk1"/>
              </a:buClr>
              <a:buSzPts val="2800"/>
              <a:buFont typeface="Anton"/>
              <a:buNone/>
              <a:defRPr b="0" i="0" sz="2800" u="none" cap="none" strike="noStrike">
                <a:solidFill>
                  <a:schemeClr val="dk1"/>
                </a:solidFill>
                <a:latin typeface="Anton"/>
                <a:ea typeface="Anton"/>
                <a:cs typeface="Anton"/>
                <a:sym typeface="Anton"/>
              </a:defRPr>
            </a:lvl9pPr>
          </a:lstStyle>
          <a:p/>
        </p:txBody>
      </p:sp>
      <p:sp>
        <p:nvSpPr>
          <p:cNvPr id="7" name="Google Shape;7;p1"/>
          <p:cNvSpPr txBox="1"/>
          <p:nvPr>
            <p:ph idx="1" type="body"/>
          </p:nvPr>
        </p:nvSpPr>
        <p:spPr>
          <a:xfrm>
            <a:off x="540000" y="1152475"/>
            <a:ext cx="80640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1pPr>
            <a:lvl2pPr indent="-317500" lvl="1" marL="9144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2pPr>
            <a:lvl3pPr indent="-317500" lvl="2" marL="13716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3pPr>
            <a:lvl4pPr indent="-317500" lvl="3" marL="18288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4pPr>
            <a:lvl5pPr indent="-317500" lvl="4" marL="22860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5pPr>
            <a:lvl6pPr indent="-317500" lvl="5" marL="27432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6pPr>
            <a:lvl7pPr indent="-317500" lvl="6" marL="32004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7pPr>
            <a:lvl8pPr indent="-317500" lvl="7" marL="3657600" marR="0" rtl="0" algn="l">
              <a:lnSpc>
                <a:spcPct val="115000"/>
              </a:lnSpc>
              <a:spcBef>
                <a:spcPts val="1600"/>
              </a:spcBef>
              <a:spcAft>
                <a:spcPts val="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8pPr>
            <a:lvl9pPr indent="-317500" lvl="8" marL="4114800" marR="0" rtl="0" algn="l">
              <a:lnSpc>
                <a:spcPct val="115000"/>
              </a:lnSpc>
              <a:spcBef>
                <a:spcPts val="1600"/>
              </a:spcBef>
              <a:spcAft>
                <a:spcPts val="1600"/>
              </a:spcAft>
              <a:buClr>
                <a:schemeClr val="dk1"/>
              </a:buClr>
              <a:buSzPts val="1400"/>
              <a:buFont typeface="Montserrat Medium"/>
              <a:buChar char="■"/>
              <a:defRPr b="0" i="0" sz="1400" u="none" cap="none" strike="noStrike">
                <a:solidFill>
                  <a:schemeClr val="dk1"/>
                </a:solidFill>
                <a:latin typeface="Montserrat Medium"/>
                <a:ea typeface="Montserrat Medium"/>
                <a:cs typeface="Montserrat Medium"/>
                <a:sym typeface="Montserrat Medium"/>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Lst>
  <mc:AlternateContent>
    <mc:Choice Requires="p14">
      <p:transition spd="med" p14:dur="600">
        <p:push/>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3.png"/><Relationship Id="rId4" Type="http://schemas.openxmlformats.org/officeDocument/2006/relationships/image" Target="../media/image40.png"/><Relationship Id="rId5" Type="http://schemas.openxmlformats.org/officeDocument/2006/relationships/image" Target="../media/image32.png"/><Relationship Id="rId6"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jpg"/><Relationship Id="rId4" Type="http://schemas.openxmlformats.org/officeDocument/2006/relationships/image" Target="../media/image37.png"/><Relationship Id="rId5" Type="http://schemas.openxmlformats.org/officeDocument/2006/relationships/image" Target="../media/image43.png"/><Relationship Id="rId6" Type="http://schemas.openxmlformats.org/officeDocument/2006/relationships/image" Target="../media/image45.png"/><Relationship Id="rId7"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2.png"/><Relationship Id="rId4" Type="http://schemas.openxmlformats.org/officeDocument/2006/relationships/image" Target="../media/image47.png"/><Relationship Id="rId5" Type="http://schemas.openxmlformats.org/officeDocument/2006/relationships/image" Target="../media/image59.png"/><Relationship Id="rId6"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39.png"/><Relationship Id="rId5" Type="http://schemas.openxmlformats.org/officeDocument/2006/relationships/image" Target="../media/image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60.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5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4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 Id="rId3" Type="http://schemas.openxmlformats.org/officeDocument/2006/relationships/image" Target="../media/image49.jpg"/><Relationship Id="rId4" Type="http://schemas.openxmlformats.org/officeDocument/2006/relationships/image" Target="../media/image51.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13.png"/><Relationship Id="rId5"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1"/>
          <p:cNvSpPr txBox="1"/>
          <p:nvPr>
            <p:ph type="ctrTitle"/>
          </p:nvPr>
        </p:nvSpPr>
        <p:spPr>
          <a:xfrm>
            <a:off x="523200" y="1192900"/>
            <a:ext cx="8097600" cy="2798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200"/>
              <a:buNone/>
            </a:pPr>
            <a:r>
              <a:rPr lang="en" sz="4800">
                <a:latin typeface="Be Vietnam Pro ExtraBold"/>
                <a:ea typeface="Be Vietnam Pro ExtraBold"/>
                <a:cs typeface="Be Vietnam Pro ExtraBold"/>
                <a:sym typeface="Be Vietnam Pro ExtraBold"/>
              </a:rPr>
              <a:t>THIẾT BỊ HỖ TRỢ CHĂM SÓC B</a:t>
            </a:r>
            <a:r>
              <a:rPr lang="en" sz="4800">
                <a:latin typeface="Be Vietnam Pro ExtraBold"/>
                <a:ea typeface="Be Vietnam Pro ExtraBold"/>
                <a:cs typeface="Be Vietnam Pro ExtraBold"/>
                <a:sym typeface="Be Vietnam Pro ExtraBold"/>
              </a:rPr>
              <a:t>Ể </a:t>
            </a:r>
            <a:r>
              <a:rPr lang="en" sz="4800">
                <a:latin typeface="Be Vietnam Pro ExtraBold"/>
                <a:ea typeface="Be Vietnam Pro ExtraBold"/>
                <a:cs typeface="Be Vietnam Pro ExtraBold"/>
                <a:sym typeface="Be Vietnam Pro ExtraBold"/>
              </a:rPr>
              <a:t>CÁ THÔNG MINH</a:t>
            </a:r>
            <a:r>
              <a:rPr lang="en" sz="7100"/>
              <a:t> </a:t>
            </a:r>
            <a:endParaRPr sz="7100"/>
          </a:p>
        </p:txBody>
      </p:sp>
      <p:sp>
        <p:nvSpPr>
          <p:cNvPr id="426" name="Google Shape;426;p51"/>
          <p:cNvSpPr txBox="1"/>
          <p:nvPr>
            <p:ph idx="1" type="subTitle"/>
          </p:nvPr>
        </p:nvSpPr>
        <p:spPr>
          <a:xfrm>
            <a:off x="2055750" y="3472300"/>
            <a:ext cx="5032500" cy="519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500">
                <a:latin typeface="Be Vietnam Pro SemiBold"/>
                <a:ea typeface="Be Vietnam Pro SemiBold"/>
                <a:cs typeface="Be Vietnam Pro SemiBold"/>
                <a:sym typeface="Be Vietnam Pro SemiBold"/>
              </a:rPr>
              <a:t>NHÓM 1</a:t>
            </a:r>
            <a:endParaRPr sz="2500">
              <a:latin typeface="Be Vietnam Pro SemiBold"/>
              <a:ea typeface="Be Vietnam Pro SemiBold"/>
              <a:cs typeface="Be Vietnam Pro SemiBold"/>
              <a:sym typeface="Be Vietnam Pro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0"/>
          <p:cNvSpPr txBox="1"/>
          <p:nvPr>
            <p:ph type="title"/>
          </p:nvPr>
        </p:nvSpPr>
        <p:spPr>
          <a:xfrm>
            <a:off x="669900" y="584725"/>
            <a:ext cx="4127700" cy="5727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800"/>
              <a:buNone/>
            </a:pPr>
            <a:r>
              <a:rPr b="1" lang="en" sz="2400">
                <a:latin typeface="Be Vietnam Pro"/>
                <a:ea typeface="Be Vietnam Pro"/>
                <a:cs typeface="Be Vietnam Pro"/>
                <a:sym typeface="Be Vietnam Pro"/>
              </a:rPr>
              <a:t>Chức năng</a:t>
            </a:r>
            <a:endParaRPr b="1" sz="2400">
              <a:latin typeface="Be Vietnam Pro"/>
              <a:ea typeface="Be Vietnam Pro"/>
              <a:cs typeface="Be Vietnam Pro"/>
              <a:sym typeface="Be Vietnam Pro"/>
            </a:endParaRPr>
          </a:p>
        </p:txBody>
      </p:sp>
      <p:sp>
        <p:nvSpPr>
          <p:cNvPr id="490" name="Google Shape;490;p60"/>
          <p:cNvSpPr txBox="1"/>
          <p:nvPr>
            <p:ph idx="1" type="body"/>
          </p:nvPr>
        </p:nvSpPr>
        <p:spPr>
          <a:xfrm>
            <a:off x="669900" y="1044275"/>
            <a:ext cx="7804200" cy="2165100"/>
          </a:xfrm>
          <a:prstGeom prst="rect">
            <a:avLst/>
          </a:prstGeom>
          <a:noFill/>
          <a:ln>
            <a:noFill/>
          </a:ln>
        </p:spPr>
        <p:txBody>
          <a:bodyPr anchorCtr="0" anchor="t" bIns="91425" lIns="91425" spcFirstLastPara="1" rIns="91425" wrap="square" tIns="91425">
            <a:noAutofit/>
          </a:bodyPr>
          <a:lstStyle/>
          <a:p>
            <a:pPr indent="-323850" lvl="0" marL="457200" rtl="0" algn="just">
              <a:lnSpc>
                <a:spcPct val="115000"/>
              </a:lnSpc>
              <a:spcBef>
                <a:spcPts val="1200"/>
              </a:spcBef>
              <a:spcAft>
                <a:spcPts val="0"/>
              </a:spcAft>
              <a:buClr>
                <a:schemeClr val="dk1"/>
              </a:buClr>
              <a:buSzPts val="1500"/>
              <a:buFont typeface="Be Vietnam Pro Medium"/>
              <a:buChar char="-"/>
            </a:pPr>
            <a:r>
              <a:rPr lang="en" sz="1500">
                <a:latin typeface="Be Vietnam Pro Medium"/>
                <a:ea typeface="Be Vietnam Pro Medium"/>
                <a:cs typeface="Be Vietnam Pro Medium"/>
                <a:sym typeface="Be Vietnam Pro Medium"/>
              </a:rPr>
              <a:t>Điều khiển các thiết bị: Lọc nước, sưởi/làm mát, sủi Oxy, …</a:t>
            </a:r>
            <a:endParaRPr sz="1500">
              <a:latin typeface="Be Vietnam Pro Medium"/>
              <a:ea typeface="Be Vietnam Pro Medium"/>
              <a:cs typeface="Be Vietnam Pro Medium"/>
              <a:sym typeface="Be Vietnam Pro Medium"/>
            </a:endParaRPr>
          </a:p>
          <a:p>
            <a:pPr indent="-323850" lvl="0" marL="457200" rtl="0" algn="just">
              <a:lnSpc>
                <a:spcPct val="115000"/>
              </a:lnSpc>
              <a:spcBef>
                <a:spcPts val="0"/>
              </a:spcBef>
              <a:spcAft>
                <a:spcPts val="0"/>
              </a:spcAft>
              <a:buClr>
                <a:schemeClr val="dk1"/>
              </a:buClr>
              <a:buSzPts val="1500"/>
              <a:buFont typeface="Be Vietnam Pro Medium"/>
              <a:buChar char="-"/>
            </a:pPr>
            <a:r>
              <a:rPr lang="en" sz="1500">
                <a:latin typeface="Be Vietnam Pro Medium"/>
                <a:ea typeface="Be Vietnam Pro Medium"/>
                <a:cs typeface="Be Vietnam Pro Medium"/>
                <a:sym typeface="Be Vietnam Pro Medium"/>
              </a:rPr>
              <a:t>Cho cá ăn tự động</a:t>
            </a:r>
            <a:endParaRPr sz="1500">
              <a:latin typeface="Be Vietnam Pro Medium"/>
              <a:ea typeface="Be Vietnam Pro Medium"/>
              <a:cs typeface="Be Vietnam Pro Medium"/>
              <a:sym typeface="Be Vietnam Pro Medium"/>
            </a:endParaRPr>
          </a:p>
          <a:p>
            <a:pPr indent="-323850" lvl="0" marL="457200" rtl="0" algn="just">
              <a:lnSpc>
                <a:spcPct val="115000"/>
              </a:lnSpc>
              <a:spcBef>
                <a:spcPts val="0"/>
              </a:spcBef>
              <a:spcAft>
                <a:spcPts val="0"/>
              </a:spcAft>
              <a:buClr>
                <a:schemeClr val="dk1"/>
              </a:buClr>
              <a:buSzPts val="1500"/>
              <a:buFont typeface="Be Vietnam Pro Medium"/>
              <a:buChar char="-"/>
            </a:pPr>
            <a:r>
              <a:rPr lang="en" sz="1500">
                <a:latin typeface="Be Vietnam Pro Medium"/>
                <a:ea typeface="Be Vietnam Pro Medium"/>
                <a:cs typeface="Be Vietnam Pro Medium"/>
                <a:sym typeface="Be Vietnam Pro Medium"/>
              </a:rPr>
              <a:t>Đo nhiệt độ, đảm bảo nhiệt độ thích hợp cho bể cá</a:t>
            </a:r>
            <a:endParaRPr sz="1500">
              <a:latin typeface="Be Vietnam Pro Medium"/>
              <a:ea typeface="Be Vietnam Pro Medium"/>
              <a:cs typeface="Be Vietnam Pro Medium"/>
              <a:sym typeface="Be Vietnam Pro Medium"/>
            </a:endParaRPr>
          </a:p>
          <a:p>
            <a:pPr indent="-323850" lvl="0" marL="457200" rtl="0" algn="just">
              <a:lnSpc>
                <a:spcPct val="115000"/>
              </a:lnSpc>
              <a:spcBef>
                <a:spcPts val="0"/>
              </a:spcBef>
              <a:spcAft>
                <a:spcPts val="0"/>
              </a:spcAft>
              <a:buClr>
                <a:schemeClr val="dk1"/>
              </a:buClr>
              <a:buSzPts val="1500"/>
              <a:buFont typeface="Be Vietnam Pro Medium"/>
              <a:buChar char="-"/>
            </a:pPr>
            <a:r>
              <a:rPr lang="en" sz="1500">
                <a:latin typeface="Be Vietnam Pro Medium"/>
                <a:ea typeface="Be Vietnam Pro Medium"/>
                <a:cs typeface="Be Vietnam Pro Medium"/>
                <a:sym typeface="Be Vietnam Pro Medium"/>
              </a:rPr>
              <a:t>Đèn led cho bể cá</a:t>
            </a:r>
            <a:endParaRPr sz="1500">
              <a:latin typeface="Be Vietnam Pro Medium"/>
              <a:ea typeface="Be Vietnam Pro Medium"/>
              <a:cs typeface="Be Vietnam Pro Medium"/>
              <a:sym typeface="Be Vietnam Pro Medium"/>
            </a:endParaRPr>
          </a:p>
          <a:p>
            <a:pPr indent="-323850" lvl="0" marL="457200" rtl="0" algn="just">
              <a:lnSpc>
                <a:spcPct val="115000"/>
              </a:lnSpc>
              <a:spcBef>
                <a:spcPts val="0"/>
              </a:spcBef>
              <a:spcAft>
                <a:spcPts val="0"/>
              </a:spcAft>
              <a:buClr>
                <a:schemeClr val="dk1"/>
              </a:buClr>
              <a:buSzPts val="1500"/>
              <a:buFont typeface="Be Vietnam Pro Medium"/>
              <a:buChar char="-"/>
            </a:pPr>
            <a:r>
              <a:rPr lang="en" sz="1500">
                <a:latin typeface="Be Vietnam Pro Medium"/>
                <a:ea typeface="Be Vietnam Pro Medium"/>
                <a:cs typeface="Be Vietnam Pro Medium"/>
                <a:sym typeface="Be Vietnam Pro Medium"/>
              </a:rPr>
              <a:t>Quan sát trạng thái bể cá và điều chỉnh các thiết bị từ xa bằng điện thoại </a:t>
            </a:r>
            <a:endParaRPr sz="1500">
              <a:latin typeface="Be Vietnam Pro Medium"/>
              <a:ea typeface="Be Vietnam Pro Medium"/>
              <a:cs typeface="Be Vietnam Pro Medium"/>
              <a:sym typeface="Be Vietnam Pro Medium"/>
            </a:endParaRPr>
          </a:p>
          <a:p>
            <a:pPr indent="-323850" lvl="0" marL="457200" rtl="0" algn="just">
              <a:lnSpc>
                <a:spcPct val="115000"/>
              </a:lnSpc>
              <a:spcBef>
                <a:spcPts val="0"/>
              </a:spcBef>
              <a:spcAft>
                <a:spcPts val="0"/>
              </a:spcAft>
              <a:buClr>
                <a:schemeClr val="dk1"/>
              </a:buClr>
              <a:buSzPts val="1500"/>
              <a:buFont typeface="Be Vietnam Pro Medium"/>
              <a:buChar char="-"/>
            </a:pPr>
            <a:r>
              <a:rPr lang="en" sz="1500">
                <a:latin typeface="Be Vietnam Pro Medium"/>
                <a:ea typeface="Be Vietnam Pro Medium"/>
                <a:cs typeface="Be Vietnam Pro Medium"/>
                <a:sym typeface="Be Vietnam Pro Medium"/>
              </a:rPr>
              <a:t>Có dữ liệu về từng loại cá, có thể được thêm bởi người dùng</a:t>
            </a:r>
            <a:endParaRPr sz="1500">
              <a:latin typeface="Be Vietnam Pro Medium"/>
              <a:ea typeface="Be Vietnam Pro Medium"/>
              <a:cs typeface="Be Vietnam Pro Medium"/>
              <a:sym typeface="Be Vietnam Pro Medium"/>
            </a:endParaRPr>
          </a:p>
          <a:p>
            <a:pPr indent="-323850" lvl="0" marL="457200" rtl="0" algn="just">
              <a:lnSpc>
                <a:spcPct val="115000"/>
              </a:lnSpc>
              <a:spcBef>
                <a:spcPts val="0"/>
              </a:spcBef>
              <a:spcAft>
                <a:spcPts val="0"/>
              </a:spcAft>
              <a:buSzPts val="1500"/>
              <a:buFont typeface="Be Vietnam Pro Medium"/>
              <a:buChar char="-"/>
            </a:pPr>
            <a:r>
              <a:rPr lang="en" sz="1500">
                <a:latin typeface="Be Vietnam Pro Medium"/>
                <a:ea typeface="Be Vietnam Pro Medium"/>
                <a:cs typeface="Be Vietnam Pro Medium"/>
                <a:sym typeface="Be Vietnam Pro Medium"/>
              </a:rPr>
              <a:t>Có thể tích hợp với nhiều loại bể</a:t>
            </a:r>
            <a:endParaRPr sz="1500">
              <a:latin typeface="Be Vietnam Pro Medium"/>
              <a:ea typeface="Be Vietnam Pro Medium"/>
              <a:cs typeface="Be Vietnam Pro Medium"/>
              <a:sym typeface="Be Vietnam Pro Medium"/>
            </a:endParaRPr>
          </a:p>
        </p:txBody>
      </p:sp>
      <p:sp>
        <p:nvSpPr>
          <p:cNvPr id="491" name="Google Shape;491;p60"/>
          <p:cNvSpPr txBox="1"/>
          <p:nvPr>
            <p:ph type="title"/>
          </p:nvPr>
        </p:nvSpPr>
        <p:spPr>
          <a:xfrm>
            <a:off x="252600" y="3101400"/>
            <a:ext cx="8307300" cy="1449600"/>
          </a:xfrm>
          <a:prstGeom prst="rect">
            <a:avLst/>
          </a:prstGeom>
          <a:noFill/>
          <a:ln>
            <a:noFill/>
          </a:ln>
        </p:spPr>
        <p:txBody>
          <a:bodyPr anchorCtr="0" anchor="t" bIns="91425" lIns="91425" spcFirstLastPara="1" rIns="91425" wrap="square" tIns="91425">
            <a:noAutofit/>
          </a:bodyPr>
          <a:lstStyle/>
          <a:p>
            <a:pPr indent="-368300" lvl="0" marL="457200" rtl="0" algn="just">
              <a:lnSpc>
                <a:spcPct val="100000"/>
              </a:lnSpc>
              <a:spcBef>
                <a:spcPts val="0"/>
              </a:spcBef>
              <a:spcAft>
                <a:spcPts val="0"/>
              </a:spcAft>
              <a:buSzPts val="2200"/>
              <a:buFont typeface="Be Vietnam Pro"/>
              <a:buChar char="➢"/>
            </a:pPr>
            <a:r>
              <a:rPr b="1" lang="en" sz="2200">
                <a:latin typeface="Be Vietnam Pro"/>
                <a:ea typeface="Be Vietnam Pro"/>
                <a:cs typeface="Be Vietnam Pro"/>
                <a:sym typeface="Be Vietnam Pro"/>
              </a:rPr>
              <a:t>Ưu điểm so với các sản phẩm</a:t>
            </a:r>
            <a:endParaRPr sz="1500">
              <a:latin typeface="Be Vietnam Pro Medium"/>
              <a:ea typeface="Be Vietnam Pro Medium"/>
              <a:cs typeface="Be Vietnam Pro Medium"/>
              <a:sym typeface="Be Vietnam Pro Medium"/>
            </a:endParaRPr>
          </a:p>
          <a:p>
            <a:pPr indent="-323850" lvl="1" marL="914400" rtl="0" algn="just">
              <a:lnSpc>
                <a:spcPct val="100000"/>
              </a:lnSpc>
              <a:spcBef>
                <a:spcPts val="0"/>
              </a:spcBef>
              <a:spcAft>
                <a:spcPts val="0"/>
              </a:spcAft>
              <a:buSzPts val="1500"/>
              <a:buFont typeface="Be Vietnam Pro Medium"/>
              <a:buChar char="○"/>
            </a:pPr>
            <a:r>
              <a:rPr lang="en" sz="1500">
                <a:latin typeface="Be Vietnam Pro Medium"/>
                <a:ea typeface="Be Vietnam Pro Medium"/>
                <a:cs typeface="Be Vietnam Pro Medium"/>
                <a:sym typeface="Be Vietnam Pro Medium"/>
              </a:rPr>
              <a:t>Thông số được hiệu chỉnh bởi người dùng phù hợp với các loài cá đặc thù</a:t>
            </a:r>
            <a:endParaRPr sz="1500">
              <a:latin typeface="Be Vietnam Pro Medium"/>
              <a:ea typeface="Be Vietnam Pro Medium"/>
              <a:cs typeface="Be Vietnam Pro Medium"/>
              <a:sym typeface="Be Vietnam Pro Medium"/>
            </a:endParaRPr>
          </a:p>
          <a:p>
            <a:pPr indent="-323850" lvl="1" marL="914400" rtl="0" algn="just">
              <a:lnSpc>
                <a:spcPct val="100000"/>
              </a:lnSpc>
              <a:spcBef>
                <a:spcPts val="0"/>
              </a:spcBef>
              <a:spcAft>
                <a:spcPts val="0"/>
              </a:spcAft>
              <a:buSzPts val="1500"/>
              <a:buFont typeface="Be Vietnam Pro Medium"/>
              <a:buChar char="○"/>
            </a:pPr>
            <a:r>
              <a:rPr lang="en" sz="1500">
                <a:latin typeface="Be Vietnam Pro Medium"/>
                <a:ea typeface="Be Vietnam Pro Medium"/>
                <a:cs typeface="Be Vietnam Pro Medium"/>
                <a:sym typeface="Be Vietnam Pro Medium"/>
              </a:rPr>
              <a:t>Cho cá ăn tự động, có thể điều chỉnh lượng thức ăn cho cá</a:t>
            </a:r>
            <a:endParaRPr sz="1500">
              <a:latin typeface="Be Vietnam Pro Medium"/>
              <a:ea typeface="Be Vietnam Pro Medium"/>
              <a:cs typeface="Be Vietnam Pro Medium"/>
              <a:sym typeface="Be Vietnam Pro Medium"/>
            </a:endParaRPr>
          </a:p>
          <a:p>
            <a:pPr indent="-323850" lvl="1" marL="914400" rtl="0" algn="just">
              <a:lnSpc>
                <a:spcPct val="100000"/>
              </a:lnSpc>
              <a:spcBef>
                <a:spcPts val="0"/>
              </a:spcBef>
              <a:spcAft>
                <a:spcPts val="0"/>
              </a:spcAft>
              <a:buSzPts val="1500"/>
              <a:buFont typeface="Be Vietnam Pro Medium"/>
              <a:buChar char="○"/>
            </a:pPr>
            <a:r>
              <a:rPr lang="en" sz="1500">
                <a:latin typeface="Be Vietnam Pro Medium"/>
                <a:ea typeface="Be Vietnam Pro Medium"/>
                <a:cs typeface="Be Vietnam Pro Medium"/>
                <a:sym typeface="Be Vietnam Pro Medium"/>
              </a:rPr>
              <a:t>Phù hợp với hầu hết các bể cá kích thước từ bé đến vừa</a:t>
            </a:r>
            <a:endParaRPr sz="1500">
              <a:latin typeface="Be Vietnam Pro Medium"/>
              <a:ea typeface="Be Vietnam Pro Medium"/>
              <a:cs typeface="Be Vietnam Pro Medium"/>
              <a:sym typeface="Be Vietnam Pro Medium"/>
            </a:endParaRPr>
          </a:p>
          <a:p>
            <a:pPr indent="-323850" lvl="1" marL="914400" rtl="0" algn="just">
              <a:lnSpc>
                <a:spcPct val="100000"/>
              </a:lnSpc>
              <a:spcBef>
                <a:spcPts val="0"/>
              </a:spcBef>
              <a:spcAft>
                <a:spcPts val="0"/>
              </a:spcAft>
              <a:buSzPts val="1500"/>
              <a:buFont typeface="Be Vietnam Pro Medium"/>
              <a:buChar char="○"/>
            </a:pPr>
            <a:r>
              <a:rPr lang="en" sz="1500">
                <a:latin typeface="Be Vietnam Pro Medium"/>
                <a:ea typeface="Be Vietnam Pro Medium"/>
                <a:cs typeface="Be Vietnam Pro Medium"/>
                <a:sym typeface="Be Vietnam Pro Medium"/>
              </a:rPr>
              <a:t>Có thể thay đổi các thiết bị ngoài như sưởi, lọc, sủi oxi, …</a:t>
            </a:r>
            <a:endParaRPr sz="1500">
              <a:latin typeface="Be Vietnam Pro Medium"/>
              <a:ea typeface="Be Vietnam Pro Medium"/>
              <a:cs typeface="Be Vietnam Pro Medium"/>
              <a:sym typeface="Be Vietnam Pr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1"/>
          <p:cNvSpPr txBox="1"/>
          <p:nvPr>
            <p:ph type="title"/>
          </p:nvPr>
        </p:nvSpPr>
        <p:spPr>
          <a:xfrm>
            <a:off x="692400" y="445025"/>
            <a:ext cx="4632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Be Vietnam Pro"/>
                <a:ea typeface="Be Vietnam Pro"/>
                <a:cs typeface="Be Vietnam Pro"/>
                <a:sym typeface="Be Vietnam Pro"/>
              </a:rPr>
              <a:t>Kiến trúc hệ thống</a:t>
            </a:r>
            <a:endParaRPr b="1">
              <a:latin typeface="Be Vietnam Pro"/>
              <a:ea typeface="Be Vietnam Pro"/>
              <a:cs typeface="Be Vietnam Pro"/>
              <a:sym typeface="Be Vietnam Pro"/>
            </a:endParaRPr>
          </a:p>
        </p:txBody>
      </p:sp>
      <p:sp>
        <p:nvSpPr>
          <p:cNvPr id="497" name="Google Shape;497;p61"/>
          <p:cNvSpPr txBox="1"/>
          <p:nvPr/>
        </p:nvSpPr>
        <p:spPr>
          <a:xfrm>
            <a:off x="3879925" y="2427300"/>
            <a:ext cx="237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ontserrat Medium"/>
              <a:ea typeface="Montserrat Medium"/>
              <a:cs typeface="Montserrat Medium"/>
              <a:sym typeface="Montserrat Medium"/>
            </a:endParaRPr>
          </a:p>
        </p:txBody>
      </p:sp>
      <p:pic>
        <p:nvPicPr>
          <p:cNvPr id="498" name="Google Shape;498;p61"/>
          <p:cNvPicPr preferRelativeResize="0"/>
          <p:nvPr/>
        </p:nvPicPr>
        <p:blipFill>
          <a:blip r:embed="rId3">
            <a:alphaModFix/>
          </a:blip>
          <a:stretch>
            <a:fillRect/>
          </a:stretch>
        </p:blipFill>
        <p:spPr>
          <a:xfrm>
            <a:off x="1440513" y="945050"/>
            <a:ext cx="6262975" cy="4198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2" name="Shape 502"/>
        <p:cNvGrpSpPr/>
        <p:nvPr/>
      </p:nvGrpSpPr>
      <p:grpSpPr>
        <a:xfrm>
          <a:off x="0" y="0"/>
          <a:ext cx="0" cy="0"/>
          <a:chOff x="0" y="0"/>
          <a:chExt cx="0" cy="0"/>
        </a:xfrm>
      </p:grpSpPr>
      <p:sp>
        <p:nvSpPr>
          <p:cNvPr id="503" name="Google Shape;503;p62"/>
          <p:cNvSpPr/>
          <p:nvPr/>
        </p:nvSpPr>
        <p:spPr>
          <a:xfrm>
            <a:off x="6847000" y="1155700"/>
            <a:ext cx="1374600" cy="2214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62"/>
          <p:cNvSpPr txBox="1"/>
          <p:nvPr>
            <p:ph type="title"/>
          </p:nvPr>
        </p:nvSpPr>
        <p:spPr>
          <a:xfrm>
            <a:off x="336750" y="251575"/>
            <a:ext cx="2776800" cy="1021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solidFill>
                  <a:srgbClr val="212121"/>
                </a:solidFill>
                <a:latin typeface="Be Vietnam Pro"/>
                <a:ea typeface="Be Vietnam Pro"/>
                <a:cs typeface="Be Vietnam Pro"/>
                <a:sym typeface="Be Vietnam Pro"/>
              </a:rPr>
              <a:t>Sơ đồ khối thiết bị</a:t>
            </a:r>
            <a:endParaRPr b="1">
              <a:solidFill>
                <a:srgbClr val="212121"/>
              </a:solidFill>
              <a:latin typeface="Be Vietnam Pro"/>
              <a:ea typeface="Be Vietnam Pro"/>
              <a:cs typeface="Be Vietnam Pro"/>
              <a:sym typeface="Be Vietnam Pro"/>
            </a:endParaRPr>
          </a:p>
        </p:txBody>
      </p:sp>
      <p:sp>
        <p:nvSpPr>
          <p:cNvPr id="505" name="Google Shape;505;p62"/>
          <p:cNvSpPr/>
          <p:nvPr/>
        </p:nvSpPr>
        <p:spPr>
          <a:xfrm>
            <a:off x="371975" y="2020763"/>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Nhiệt độ</a:t>
            </a:r>
            <a:endParaRPr b="0" i="0" sz="1400" u="none" cap="none" strike="noStrike">
              <a:solidFill>
                <a:schemeClr val="dk1"/>
              </a:solidFill>
              <a:latin typeface="Arial"/>
              <a:ea typeface="Arial"/>
              <a:cs typeface="Arial"/>
              <a:sym typeface="Arial"/>
            </a:endParaRPr>
          </a:p>
        </p:txBody>
      </p:sp>
      <p:sp>
        <p:nvSpPr>
          <p:cNvPr id="506" name="Google Shape;506;p62"/>
          <p:cNvSpPr/>
          <p:nvPr/>
        </p:nvSpPr>
        <p:spPr>
          <a:xfrm>
            <a:off x="371975" y="2778288"/>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Cảm biến siêu âm</a:t>
            </a:r>
            <a:endParaRPr b="0" i="0" sz="1400" u="none" cap="none" strike="noStrike">
              <a:solidFill>
                <a:schemeClr val="dk1"/>
              </a:solidFill>
              <a:latin typeface="Arial"/>
              <a:ea typeface="Arial"/>
              <a:cs typeface="Arial"/>
              <a:sym typeface="Arial"/>
            </a:endParaRPr>
          </a:p>
        </p:txBody>
      </p:sp>
      <p:sp>
        <p:nvSpPr>
          <p:cNvPr id="507" name="Google Shape;507;p62"/>
          <p:cNvSpPr/>
          <p:nvPr/>
        </p:nvSpPr>
        <p:spPr>
          <a:xfrm>
            <a:off x="6847000" y="1206325"/>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Ổ cắm sưởi</a:t>
            </a:r>
            <a:endParaRPr b="0" i="0" sz="1400" u="none" cap="none" strike="noStrike">
              <a:solidFill>
                <a:schemeClr val="dk1"/>
              </a:solidFill>
              <a:latin typeface="Arial"/>
              <a:ea typeface="Arial"/>
              <a:cs typeface="Arial"/>
              <a:sym typeface="Arial"/>
            </a:endParaRPr>
          </a:p>
        </p:txBody>
      </p:sp>
      <p:sp>
        <p:nvSpPr>
          <p:cNvPr id="508" name="Google Shape;508;p62"/>
          <p:cNvSpPr/>
          <p:nvPr/>
        </p:nvSpPr>
        <p:spPr>
          <a:xfrm>
            <a:off x="6847000" y="2645925"/>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Ổ cắm sủi Ox</a:t>
            </a:r>
            <a:r>
              <a:rPr lang="en">
                <a:solidFill>
                  <a:schemeClr val="dk1"/>
                </a:solidFill>
              </a:rPr>
              <a:t>y</a:t>
            </a:r>
            <a:endParaRPr b="0" i="0" sz="1400" u="none" cap="none" strike="noStrike">
              <a:solidFill>
                <a:schemeClr val="dk1"/>
              </a:solidFill>
              <a:latin typeface="Arial"/>
              <a:ea typeface="Arial"/>
              <a:cs typeface="Arial"/>
              <a:sym typeface="Arial"/>
            </a:endParaRPr>
          </a:p>
        </p:txBody>
      </p:sp>
      <p:sp>
        <p:nvSpPr>
          <p:cNvPr id="509" name="Google Shape;509;p62"/>
          <p:cNvSpPr/>
          <p:nvPr/>
        </p:nvSpPr>
        <p:spPr>
          <a:xfrm>
            <a:off x="6847000" y="1926125"/>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Ổ cắm lọc</a:t>
            </a:r>
            <a:endParaRPr b="0" i="0" sz="1400" u="none" cap="none" strike="noStrike">
              <a:solidFill>
                <a:schemeClr val="dk1"/>
              </a:solidFill>
              <a:latin typeface="Arial"/>
              <a:ea typeface="Arial"/>
              <a:cs typeface="Arial"/>
              <a:sym typeface="Arial"/>
            </a:endParaRPr>
          </a:p>
        </p:txBody>
      </p:sp>
      <p:sp>
        <p:nvSpPr>
          <p:cNvPr id="510" name="Google Shape;510;p62"/>
          <p:cNvSpPr/>
          <p:nvPr/>
        </p:nvSpPr>
        <p:spPr>
          <a:xfrm>
            <a:off x="4723663" y="2645850"/>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Relay</a:t>
            </a:r>
            <a:endParaRPr b="0" i="0" sz="1400" u="none" cap="none" strike="noStrike">
              <a:solidFill>
                <a:schemeClr val="dk1"/>
              </a:solidFill>
              <a:latin typeface="Arial"/>
              <a:ea typeface="Arial"/>
              <a:cs typeface="Arial"/>
              <a:sym typeface="Arial"/>
            </a:endParaRPr>
          </a:p>
        </p:txBody>
      </p:sp>
      <p:sp>
        <p:nvSpPr>
          <p:cNvPr id="511" name="Google Shape;511;p62"/>
          <p:cNvSpPr/>
          <p:nvPr/>
        </p:nvSpPr>
        <p:spPr>
          <a:xfrm>
            <a:off x="4723663" y="1926125"/>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Relay</a:t>
            </a:r>
            <a:endParaRPr b="0" i="0" sz="1400" u="none" cap="none" strike="noStrike">
              <a:solidFill>
                <a:schemeClr val="dk1"/>
              </a:solidFill>
              <a:latin typeface="Arial"/>
              <a:ea typeface="Arial"/>
              <a:cs typeface="Arial"/>
              <a:sym typeface="Arial"/>
            </a:endParaRPr>
          </a:p>
        </p:txBody>
      </p:sp>
      <p:sp>
        <p:nvSpPr>
          <p:cNvPr id="512" name="Google Shape;512;p62"/>
          <p:cNvSpPr/>
          <p:nvPr/>
        </p:nvSpPr>
        <p:spPr>
          <a:xfrm>
            <a:off x="4723663" y="1206400"/>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Relay</a:t>
            </a:r>
            <a:endParaRPr b="0" i="0" sz="1400" u="none" cap="none" strike="noStrike">
              <a:solidFill>
                <a:schemeClr val="dk1"/>
              </a:solidFill>
              <a:latin typeface="Arial"/>
              <a:ea typeface="Arial"/>
              <a:cs typeface="Arial"/>
              <a:sym typeface="Arial"/>
            </a:endParaRPr>
          </a:p>
        </p:txBody>
      </p:sp>
      <p:sp>
        <p:nvSpPr>
          <p:cNvPr id="513" name="Google Shape;513;p62"/>
          <p:cNvSpPr/>
          <p:nvPr/>
        </p:nvSpPr>
        <p:spPr>
          <a:xfrm>
            <a:off x="3251100" y="1942075"/>
            <a:ext cx="795300" cy="12246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Chip </a:t>
            </a:r>
            <a:r>
              <a:rPr b="0" i="0" lang="en" sz="1400" u="none" cap="none" strike="noStrike">
                <a:solidFill>
                  <a:srgbClr val="000000"/>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cxnSp>
        <p:nvCxnSpPr>
          <p:cNvPr id="514" name="Google Shape;514;p62"/>
          <p:cNvCxnSpPr>
            <a:stCxn id="505" idx="3"/>
          </p:cNvCxnSpPr>
          <p:nvPr/>
        </p:nvCxnSpPr>
        <p:spPr>
          <a:xfrm>
            <a:off x="1556375" y="2307113"/>
            <a:ext cx="1677600" cy="19800"/>
          </a:xfrm>
          <a:prstGeom prst="straightConnector1">
            <a:avLst/>
          </a:prstGeom>
          <a:noFill/>
          <a:ln cap="flat" cmpd="sng" w="9525">
            <a:solidFill>
              <a:srgbClr val="212121"/>
            </a:solidFill>
            <a:prstDash val="solid"/>
            <a:round/>
            <a:headEnd len="sm" w="sm" type="none"/>
            <a:tailEnd len="med" w="med" type="triangle"/>
          </a:ln>
        </p:spPr>
      </p:cxnSp>
      <p:cxnSp>
        <p:nvCxnSpPr>
          <p:cNvPr id="515" name="Google Shape;515;p62"/>
          <p:cNvCxnSpPr>
            <a:stCxn id="506" idx="3"/>
          </p:cNvCxnSpPr>
          <p:nvPr/>
        </p:nvCxnSpPr>
        <p:spPr>
          <a:xfrm flipH="1" rot="10800000">
            <a:off x="1556375" y="3061938"/>
            <a:ext cx="1686000" cy="2700"/>
          </a:xfrm>
          <a:prstGeom prst="straightConnector1">
            <a:avLst/>
          </a:prstGeom>
          <a:noFill/>
          <a:ln cap="flat" cmpd="sng" w="9525">
            <a:solidFill>
              <a:srgbClr val="212121"/>
            </a:solidFill>
            <a:prstDash val="solid"/>
            <a:round/>
            <a:headEnd len="sm" w="sm" type="none"/>
            <a:tailEnd len="med" w="med" type="triangle"/>
          </a:ln>
        </p:spPr>
      </p:cxnSp>
      <p:sp>
        <p:nvSpPr>
          <p:cNvPr id="516" name="Google Shape;516;p62"/>
          <p:cNvSpPr/>
          <p:nvPr/>
        </p:nvSpPr>
        <p:spPr>
          <a:xfrm>
            <a:off x="3113400" y="874700"/>
            <a:ext cx="1070700" cy="507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Nguồn 5v</a:t>
            </a:r>
            <a:endParaRPr b="0" i="0" sz="1400" u="none" cap="none" strike="noStrike">
              <a:solidFill>
                <a:schemeClr val="dk1"/>
              </a:solidFill>
              <a:latin typeface="Arial"/>
              <a:ea typeface="Arial"/>
              <a:cs typeface="Arial"/>
              <a:sym typeface="Arial"/>
            </a:endParaRPr>
          </a:p>
        </p:txBody>
      </p:sp>
      <p:cxnSp>
        <p:nvCxnSpPr>
          <p:cNvPr id="517" name="Google Shape;517;p62"/>
          <p:cNvCxnSpPr>
            <a:stCxn id="516" idx="2"/>
            <a:endCxn id="513" idx="0"/>
          </p:cNvCxnSpPr>
          <p:nvPr/>
        </p:nvCxnSpPr>
        <p:spPr>
          <a:xfrm>
            <a:off x="3648750" y="1382000"/>
            <a:ext cx="0" cy="560100"/>
          </a:xfrm>
          <a:prstGeom prst="straightConnector1">
            <a:avLst/>
          </a:prstGeom>
          <a:noFill/>
          <a:ln cap="flat" cmpd="sng" w="9525">
            <a:solidFill>
              <a:srgbClr val="212121"/>
            </a:solidFill>
            <a:prstDash val="solid"/>
            <a:round/>
            <a:headEnd len="sm" w="sm" type="none"/>
            <a:tailEnd len="med" w="med" type="triangle"/>
          </a:ln>
        </p:spPr>
      </p:cxnSp>
      <p:sp>
        <p:nvSpPr>
          <p:cNvPr id="518" name="Google Shape;518;p62"/>
          <p:cNvSpPr/>
          <p:nvPr/>
        </p:nvSpPr>
        <p:spPr>
          <a:xfrm>
            <a:off x="6903850" y="428625"/>
            <a:ext cx="1070700" cy="5073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Nguồn 220v</a:t>
            </a:r>
            <a:endParaRPr b="0" i="0" sz="1400" u="none" cap="none" strike="noStrike">
              <a:solidFill>
                <a:schemeClr val="dk1"/>
              </a:solidFill>
              <a:latin typeface="Arial"/>
              <a:ea typeface="Arial"/>
              <a:cs typeface="Arial"/>
              <a:sym typeface="Arial"/>
            </a:endParaRPr>
          </a:p>
        </p:txBody>
      </p:sp>
      <p:sp>
        <p:nvSpPr>
          <p:cNvPr id="519" name="Google Shape;519;p62"/>
          <p:cNvSpPr/>
          <p:nvPr/>
        </p:nvSpPr>
        <p:spPr>
          <a:xfrm>
            <a:off x="3251100" y="3726750"/>
            <a:ext cx="795300" cy="1224600"/>
          </a:xfrm>
          <a:prstGeom prst="roundRect">
            <a:avLst>
              <a:gd fmla="val 16667" name="adj"/>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Chip 2</a:t>
            </a:r>
            <a:endParaRPr b="0" i="0" sz="1400" u="none" cap="none" strike="noStrike">
              <a:solidFill>
                <a:schemeClr val="dk1"/>
              </a:solidFill>
              <a:latin typeface="Arial"/>
              <a:ea typeface="Arial"/>
              <a:cs typeface="Arial"/>
              <a:sym typeface="Arial"/>
            </a:endParaRPr>
          </a:p>
        </p:txBody>
      </p:sp>
      <p:cxnSp>
        <p:nvCxnSpPr>
          <p:cNvPr id="520" name="Google Shape;520;p62"/>
          <p:cNvCxnSpPr>
            <a:stCxn id="513" idx="2"/>
            <a:endCxn id="519" idx="0"/>
          </p:cNvCxnSpPr>
          <p:nvPr/>
        </p:nvCxnSpPr>
        <p:spPr>
          <a:xfrm>
            <a:off x="3648750" y="3166675"/>
            <a:ext cx="0" cy="560100"/>
          </a:xfrm>
          <a:prstGeom prst="straightConnector1">
            <a:avLst/>
          </a:prstGeom>
          <a:noFill/>
          <a:ln cap="flat" cmpd="sng" w="9525">
            <a:solidFill>
              <a:srgbClr val="212121"/>
            </a:solidFill>
            <a:prstDash val="solid"/>
            <a:round/>
            <a:headEnd len="sm" w="sm" type="none"/>
            <a:tailEnd len="med" w="med" type="triangle"/>
          </a:ln>
        </p:spPr>
      </p:cxnSp>
      <p:sp>
        <p:nvSpPr>
          <p:cNvPr id="521" name="Google Shape;521;p62"/>
          <p:cNvSpPr/>
          <p:nvPr/>
        </p:nvSpPr>
        <p:spPr>
          <a:xfrm>
            <a:off x="4723663" y="4207250"/>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Step </a:t>
            </a:r>
            <a:r>
              <a:rPr b="0" i="0" lang="en" sz="1400" u="none" cap="none" strike="noStrike">
                <a:solidFill>
                  <a:srgbClr val="000000"/>
                </a:solidFill>
                <a:latin typeface="Arial"/>
                <a:ea typeface="Arial"/>
                <a:cs typeface="Arial"/>
                <a:sym typeface="Arial"/>
              </a:rPr>
              <a:t>motor</a:t>
            </a:r>
            <a:endParaRPr b="0" i="0" sz="1400" u="none" cap="none" strike="noStrike">
              <a:solidFill>
                <a:srgbClr val="000000"/>
              </a:solidFill>
              <a:latin typeface="Arial"/>
              <a:ea typeface="Arial"/>
              <a:cs typeface="Arial"/>
              <a:sym typeface="Arial"/>
            </a:endParaRPr>
          </a:p>
        </p:txBody>
      </p:sp>
      <p:cxnSp>
        <p:nvCxnSpPr>
          <p:cNvPr id="522" name="Google Shape;522;p62"/>
          <p:cNvCxnSpPr>
            <a:stCxn id="519" idx="3"/>
            <a:endCxn id="521" idx="1"/>
          </p:cNvCxnSpPr>
          <p:nvPr/>
        </p:nvCxnSpPr>
        <p:spPr>
          <a:xfrm>
            <a:off x="4046400" y="4339050"/>
            <a:ext cx="677400" cy="154500"/>
          </a:xfrm>
          <a:prstGeom prst="straightConnector1">
            <a:avLst/>
          </a:prstGeom>
          <a:noFill/>
          <a:ln cap="flat" cmpd="sng" w="9525">
            <a:solidFill>
              <a:srgbClr val="212121"/>
            </a:solidFill>
            <a:prstDash val="solid"/>
            <a:round/>
            <a:headEnd len="sm" w="sm" type="none"/>
            <a:tailEnd len="med" w="med" type="triangle"/>
          </a:ln>
        </p:spPr>
      </p:cxnSp>
      <p:cxnSp>
        <p:nvCxnSpPr>
          <p:cNvPr id="523" name="Google Shape;523;p62"/>
          <p:cNvCxnSpPr>
            <a:endCxn id="512" idx="1"/>
          </p:cNvCxnSpPr>
          <p:nvPr/>
        </p:nvCxnSpPr>
        <p:spPr>
          <a:xfrm flipH="1" rot="10800000">
            <a:off x="4043263" y="1492750"/>
            <a:ext cx="680400" cy="728100"/>
          </a:xfrm>
          <a:prstGeom prst="straightConnector1">
            <a:avLst/>
          </a:prstGeom>
          <a:noFill/>
          <a:ln cap="flat" cmpd="sng" w="9525">
            <a:solidFill>
              <a:srgbClr val="212121"/>
            </a:solidFill>
            <a:prstDash val="solid"/>
            <a:round/>
            <a:headEnd len="sm" w="sm" type="none"/>
            <a:tailEnd len="med" w="med" type="triangle"/>
          </a:ln>
        </p:spPr>
      </p:cxnSp>
      <p:cxnSp>
        <p:nvCxnSpPr>
          <p:cNvPr id="524" name="Google Shape;524;p62"/>
          <p:cNvCxnSpPr>
            <a:stCxn id="513" idx="3"/>
            <a:endCxn id="511" idx="1"/>
          </p:cNvCxnSpPr>
          <p:nvPr/>
        </p:nvCxnSpPr>
        <p:spPr>
          <a:xfrm flipH="1" rot="10800000">
            <a:off x="4046400" y="2212375"/>
            <a:ext cx="677400" cy="342000"/>
          </a:xfrm>
          <a:prstGeom prst="straightConnector1">
            <a:avLst/>
          </a:prstGeom>
          <a:noFill/>
          <a:ln cap="flat" cmpd="sng" w="9525">
            <a:solidFill>
              <a:srgbClr val="212121"/>
            </a:solidFill>
            <a:prstDash val="solid"/>
            <a:round/>
            <a:headEnd len="sm" w="sm" type="none"/>
            <a:tailEnd len="med" w="med" type="triangle"/>
          </a:ln>
        </p:spPr>
      </p:cxnSp>
      <p:cxnSp>
        <p:nvCxnSpPr>
          <p:cNvPr id="525" name="Google Shape;525;p62"/>
          <p:cNvCxnSpPr>
            <a:endCxn id="510" idx="1"/>
          </p:cNvCxnSpPr>
          <p:nvPr/>
        </p:nvCxnSpPr>
        <p:spPr>
          <a:xfrm>
            <a:off x="4043263" y="2926200"/>
            <a:ext cx="680400" cy="6000"/>
          </a:xfrm>
          <a:prstGeom prst="straightConnector1">
            <a:avLst/>
          </a:prstGeom>
          <a:noFill/>
          <a:ln cap="flat" cmpd="sng" w="9525">
            <a:solidFill>
              <a:srgbClr val="212121"/>
            </a:solidFill>
            <a:prstDash val="solid"/>
            <a:round/>
            <a:headEnd len="sm" w="sm" type="none"/>
            <a:tailEnd len="med" w="med" type="triangle"/>
          </a:ln>
        </p:spPr>
      </p:cxnSp>
      <p:cxnSp>
        <p:nvCxnSpPr>
          <p:cNvPr id="526" name="Google Shape;526;p62"/>
          <p:cNvCxnSpPr>
            <a:stCxn id="512" idx="3"/>
            <a:endCxn id="507" idx="1"/>
          </p:cNvCxnSpPr>
          <p:nvPr/>
        </p:nvCxnSpPr>
        <p:spPr>
          <a:xfrm>
            <a:off x="5908063" y="1492750"/>
            <a:ext cx="939000" cy="0"/>
          </a:xfrm>
          <a:prstGeom prst="straightConnector1">
            <a:avLst/>
          </a:prstGeom>
          <a:noFill/>
          <a:ln cap="flat" cmpd="sng" w="9525">
            <a:solidFill>
              <a:srgbClr val="212121"/>
            </a:solidFill>
            <a:prstDash val="solid"/>
            <a:round/>
            <a:headEnd len="sm" w="sm" type="none"/>
            <a:tailEnd len="sm" w="sm" type="none"/>
          </a:ln>
        </p:spPr>
      </p:cxnSp>
      <p:cxnSp>
        <p:nvCxnSpPr>
          <p:cNvPr id="527" name="Google Shape;527;p62"/>
          <p:cNvCxnSpPr>
            <a:stCxn id="511" idx="3"/>
            <a:endCxn id="509" idx="1"/>
          </p:cNvCxnSpPr>
          <p:nvPr/>
        </p:nvCxnSpPr>
        <p:spPr>
          <a:xfrm>
            <a:off x="5908063" y="2212475"/>
            <a:ext cx="939000" cy="0"/>
          </a:xfrm>
          <a:prstGeom prst="straightConnector1">
            <a:avLst/>
          </a:prstGeom>
          <a:noFill/>
          <a:ln cap="flat" cmpd="sng" w="9525">
            <a:solidFill>
              <a:srgbClr val="212121"/>
            </a:solidFill>
            <a:prstDash val="solid"/>
            <a:round/>
            <a:headEnd len="sm" w="sm" type="none"/>
            <a:tailEnd len="sm" w="sm" type="none"/>
          </a:ln>
        </p:spPr>
      </p:cxnSp>
      <p:cxnSp>
        <p:nvCxnSpPr>
          <p:cNvPr id="528" name="Google Shape;528;p62"/>
          <p:cNvCxnSpPr>
            <a:stCxn id="510" idx="3"/>
            <a:endCxn id="508" idx="1"/>
          </p:cNvCxnSpPr>
          <p:nvPr/>
        </p:nvCxnSpPr>
        <p:spPr>
          <a:xfrm>
            <a:off x="5908063" y="2932200"/>
            <a:ext cx="939000" cy="0"/>
          </a:xfrm>
          <a:prstGeom prst="straightConnector1">
            <a:avLst/>
          </a:prstGeom>
          <a:noFill/>
          <a:ln cap="flat" cmpd="sng" w="9525">
            <a:solidFill>
              <a:srgbClr val="212121"/>
            </a:solidFill>
            <a:prstDash val="solid"/>
            <a:round/>
            <a:headEnd len="sm" w="sm" type="none"/>
            <a:tailEnd len="sm" w="sm" type="none"/>
          </a:ln>
        </p:spPr>
      </p:cxnSp>
      <p:cxnSp>
        <p:nvCxnSpPr>
          <p:cNvPr id="529" name="Google Shape;529;p62"/>
          <p:cNvCxnSpPr>
            <a:stCxn id="518" idx="2"/>
            <a:endCxn id="507" idx="0"/>
          </p:cNvCxnSpPr>
          <p:nvPr/>
        </p:nvCxnSpPr>
        <p:spPr>
          <a:xfrm>
            <a:off x="7439200" y="935925"/>
            <a:ext cx="0" cy="270300"/>
          </a:xfrm>
          <a:prstGeom prst="straightConnector1">
            <a:avLst/>
          </a:prstGeom>
          <a:noFill/>
          <a:ln cap="flat" cmpd="sng" w="9525">
            <a:solidFill>
              <a:srgbClr val="212121"/>
            </a:solidFill>
            <a:prstDash val="solid"/>
            <a:round/>
            <a:headEnd len="sm" w="sm" type="none"/>
            <a:tailEnd len="med" w="med" type="triangle"/>
          </a:ln>
        </p:spPr>
      </p:cxnSp>
      <p:sp>
        <p:nvSpPr>
          <p:cNvPr id="530" name="Google Shape;530;p62"/>
          <p:cNvSpPr txBox="1"/>
          <p:nvPr/>
        </p:nvSpPr>
        <p:spPr>
          <a:xfrm>
            <a:off x="3571800" y="3261450"/>
            <a:ext cx="795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latin typeface="Montserrat Medium"/>
                <a:ea typeface="Montserrat Medium"/>
                <a:cs typeface="Montserrat Medium"/>
                <a:sym typeface="Montserrat Medium"/>
              </a:rPr>
              <a:t>UART</a:t>
            </a:r>
            <a:endParaRPr b="0" i="0" sz="1400" u="none" cap="none" strike="noStrike">
              <a:latin typeface="Montserrat Medium"/>
              <a:ea typeface="Montserrat Medium"/>
              <a:cs typeface="Montserrat Medium"/>
              <a:sym typeface="Montserrat Medium"/>
            </a:endParaRPr>
          </a:p>
        </p:txBody>
      </p:sp>
      <p:sp>
        <p:nvSpPr>
          <p:cNvPr id="531" name="Google Shape;531;p62"/>
          <p:cNvSpPr txBox="1"/>
          <p:nvPr/>
        </p:nvSpPr>
        <p:spPr>
          <a:xfrm>
            <a:off x="2053026" y="1992475"/>
            <a:ext cx="70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latin typeface="Montserrat Medium"/>
                <a:ea typeface="Montserrat Medium"/>
                <a:cs typeface="Montserrat Medium"/>
                <a:sym typeface="Montserrat Medium"/>
              </a:rPr>
              <a:t>GPIO</a:t>
            </a:r>
            <a:endParaRPr b="0" i="0" sz="1400" u="none" cap="none" strike="noStrike">
              <a:latin typeface="Montserrat Medium"/>
              <a:ea typeface="Montserrat Medium"/>
              <a:cs typeface="Montserrat Medium"/>
              <a:sym typeface="Montserrat Medium"/>
            </a:endParaRPr>
          </a:p>
        </p:txBody>
      </p:sp>
      <p:sp>
        <p:nvSpPr>
          <p:cNvPr id="532" name="Google Shape;532;p62"/>
          <p:cNvSpPr txBox="1"/>
          <p:nvPr/>
        </p:nvSpPr>
        <p:spPr>
          <a:xfrm>
            <a:off x="2053038" y="2721800"/>
            <a:ext cx="701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latin typeface="Montserrat Medium"/>
                <a:ea typeface="Montserrat Medium"/>
                <a:cs typeface="Montserrat Medium"/>
                <a:sym typeface="Montserrat Medium"/>
              </a:rPr>
              <a:t>GPIO</a:t>
            </a:r>
            <a:endParaRPr b="0" i="0" sz="1400" u="none" cap="none" strike="noStrike">
              <a:latin typeface="Montserrat Medium"/>
              <a:ea typeface="Montserrat Medium"/>
              <a:cs typeface="Montserrat Medium"/>
              <a:sym typeface="Montserrat Medium"/>
            </a:endParaRPr>
          </a:p>
        </p:txBody>
      </p:sp>
      <p:sp>
        <p:nvSpPr>
          <p:cNvPr id="533" name="Google Shape;533;p62"/>
          <p:cNvSpPr/>
          <p:nvPr/>
        </p:nvSpPr>
        <p:spPr>
          <a:xfrm>
            <a:off x="4723663" y="3426538"/>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Relay</a:t>
            </a:r>
            <a:endParaRPr b="0" i="0" sz="1400" u="none" cap="none" strike="noStrike">
              <a:solidFill>
                <a:schemeClr val="dk1"/>
              </a:solidFill>
              <a:latin typeface="Arial"/>
              <a:ea typeface="Arial"/>
              <a:cs typeface="Arial"/>
              <a:sym typeface="Arial"/>
            </a:endParaRPr>
          </a:p>
        </p:txBody>
      </p:sp>
      <p:cxnSp>
        <p:nvCxnSpPr>
          <p:cNvPr id="534" name="Google Shape;534;p62"/>
          <p:cNvCxnSpPr/>
          <p:nvPr/>
        </p:nvCxnSpPr>
        <p:spPr>
          <a:xfrm>
            <a:off x="4017550" y="3098175"/>
            <a:ext cx="706200" cy="582000"/>
          </a:xfrm>
          <a:prstGeom prst="straightConnector1">
            <a:avLst/>
          </a:prstGeom>
          <a:noFill/>
          <a:ln cap="flat" cmpd="sng" w="9525">
            <a:solidFill>
              <a:srgbClr val="212121"/>
            </a:solidFill>
            <a:prstDash val="solid"/>
            <a:round/>
            <a:headEnd len="sm" w="sm" type="none"/>
            <a:tailEnd len="med" w="med" type="triangle"/>
          </a:ln>
        </p:spPr>
      </p:cxnSp>
      <p:sp>
        <p:nvSpPr>
          <p:cNvPr id="535" name="Google Shape;535;p62"/>
          <p:cNvSpPr/>
          <p:nvPr/>
        </p:nvSpPr>
        <p:spPr>
          <a:xfrm>
            <a:off x="6847000" y="3423288"/>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Bơm 12v</a:t>
            </a:r>
            <a:endParaRPr b="0" i="0" sz="1400" u="none" cap="none" strike="noStrike">
              <a:solidFill>
                <a:schemeClr val="dk1"/>
              </a:solidFill>
              <a:latin typeface="Arial"/>
              <a:ea typeface="Arial"/>
              <a:cs typeface="Arial"/>
              <a:sym typeface="Arial"/>
            </a:endParaRPr>
          </a:p>
        </p:txBody>
      </p:sp>
      <p:cxnSp>
        <p:nvCxnSpPr>
          <p:cNvPr id="536" name="Google Shape;536;p62"/>
          <p:cNvCxnSpPr>
            <a:stCxn id="533" idx="3"/>
            <a:endCxn id="535" idx="1"/>
          </p:cNvCxnSpPr>
          <p:nvPr/>
        </p:nvCxnSpPr>
        <p:spPr>
          <a:xfrm flipH="1" rot="10800000">
            <a:off x="5908063" y="3709588"/>
            <a:ext cx="939000" cy="3300"/>
          </a:xfrm>
          <a:prstGeom prst="straightConnector1">
            <a:avLst/>
          </a:prstGeom>
          <a:noFill/>
          <a:ln cap="flat" cmpd="sng" w="9525">
            <a:solidFill>
              <a:srgbClr val="212121"/>
            </a:solidFill>
            <a:prstDash val="solid"/>
            <a:round/>
            <a:headEnd len="sm" w="sm" type="none"/>
            <a:tailEnd len="med" w="med" type="triangle"/>
          </a:ln>
        </p:spPr>
      </p:cxnSp>
      <p:sp>
        <p:nvSpPr>
          <p:cNvPr id="537" name="Google Shape;537;p62"/>
          <p:cNvSpPr/>
          <p:nvPr/>
        </p:nvSpPr>
        <p:spPr>
          <a:xfrm>
            <a:off x="6847000" y="4262775"/>
            <a:ext cx="1184400" cy="572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Arial"/>
                <a:ea typeface="Arial"/>
                <a:cs typeface="Arial"/>
                <a:sym typeface="Arial"/>
              </a:rPr>
              <a:t>Nguồn </a:t>
            </a:r>
            <a:r>
              <a:rPr b="0" i="0" lang="en" sz="1400" u="none" cap="none" strike="noStrike">
                <a:solidFill>
                  <a:srgbClr val="000000"/>
                </a:solidFill>
                <a:latin typeface="Arial"/>
                <a:ea typeface="Arial"/>
                <a:cs typeface="Arial"/>
                <a:sym typeface="Arial"/>
              </a:rPr>
              <a:t>12v</a:t>
            </a:r>
            <a:endParaRPr b="0" i="0" sz="1400" u="none" cap="none" strike="noStrike">
              <a:solidFill>
                <a:srgbClr val="000000"/>
              </a:solidFill>
              <a:latin typeface="Arial"/>
              <a:ea typeface="Arial"/>
              <a:cs typeface="Arial"/>
              <a:sym typeface="Arial"/>
            </a:endParaRPr>
          </a:p>
        </p:txBody>
      </p:sp>
      <p:cxnSp>
        <p:nvCxnSpPr>
          <p:cNvPr id="538" name="Google Shape;538;p62"/>
          <p:cNvCxnSpPr>
            <a:stCxn id="537" idx="0"/>
            <a:endCxn id="535" idx="2"/>
          </p:cNvCxnSpPr>
          <p:nvPr/>
        </p:nvCxnSpPr>
        <p:spPr>
          <a:xfrm rot="10800000">
            <a:off x="7439200" y="3996075"/>
            <a:ext cx="0" cy="266700"/>
          </a:xfrm>
          <a:prstGeom prst="straightConnector1">
            <a:avLst/>
          </a:prstGeom>
          <a:noFill/>
          <a:ln cap="flat" cmpd="sng" w="9525">
            <a:solidFill>
              <a:srgbClr val="212121"/>
            </a:solidFill>
            <a:prstDash val="solid"/>
            <a:round/>
            <a:headEnd len="sm" w="sm"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p63"/>
          <p:cNvPicPr preferRelativeResize="0"/>
          <p:nvPr/>
        </p:nvPicPr>
        <p:blipFill rotWithShape="1">
          <a:blip r:embed="rId3">
            <a:alphaModFix/>
          </a:blip>
          <a:srcRect b="0" l="0" r="0" t="0"/>
          <a:stretch/>
        </p:blipFill>
        <p:spPr>
          <a:xfrm>
            <a:off x="239000" y="237125"/>
            <a:ext cx="8629625" cy="4774350"/>
          </a:xfrm>
          <a:prstGeom prst="rect">
            <a:avLst/>
          </a:prstGeom>
          <a:noFill/>
          <a:ln>
            <a:noFill/>
          </a:ln>
        </p:spPr>
      </p:pic>
      <p:sp>
        <p:nvSpPr>
          <p:cNvPr id="544" name="Google Shape;544;p63"/>
          <p:cNvSpPr txBox="1"/>
          <p:nvPr/>
        </p:nvSpPr>
        <p:spPr>
          <a:xfrm>
            <a:off x="0" y="-51625"/>
            <a:ext cx="9144000" cy="47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Be Vietnam Pro ExtraBold"/>
                <a:ea typeface="Be Vietnam Pro ExtraBold"/>
                <a:cs typeface="Be Vietnam Pro ExtraBold"/>
                <a:sym typeface="Be Vietnam Pro ExtraBold"/>
              </a:rPr>
              <a:t>Sơ đồ mạch</a:t>
            </a:r>
            <a:endParaRPr b="0" i="0" sz="1900" u="none" cap="none" strike="noStrike">
              <a:solidFill>
                <a:srgbClr val="000000"/>
              </a:solidFill>
              <a:latin typeface="Be Vietnam Pro ExtraBold"/>
              <a:ea typeface="Be Vietnam Pro ExtraBold"/>
              <a:cs typeface="Be Vietnam Pro ExtraBold"/>
              <a:sym typeface="Be Vietnam Pro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48" name="Shape 548"/>
        <p:cNvGrpSpPr/>
        <p:nvPr/>
      </p:nvGrpSpPr>
      <p:grpSpPr>
        <a:xfrm>
          <a:off x="0" y="0"/>
          <a:ext cx="0" cy="0"/>
          <a:chOff x="0" y="0"/>
          <a:chExt cx="0" cy="0"/>
        </a:xfrm>
      </p:grpSpPr>
      <p:sp>
        <p:nvSpPr>
          <p:cNvPr id="549" name="Google Shape;549;p64"/>
          <p:cNvSpPr txBox="1"/>
          <p:nvPr>
            <p:ph type="title"/>
          </p:nvPr>
        </p:nvSpPr>
        <p:spPr>
          <a:xfrm>
            <a:off x="7798150" y="135875"/>
            <a:ext cx="1192800" cy="409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solidFill>
                  <a:srgbClr val="212121"/>
                </a:solidFill>
                <a:latin typeface="Be Vietnam Pro"/>
                <a:ea typeface="Be Vietnam Pro"/>
                <a:cs typeface="Be Vietnam Pro"/>
                <a:sym typeface="Be Vietnam Pro"/>
              </a:rPr>
              <a:t>Sơ đồ thuật toán</a:t>
            </a:r>
            <a:endParaRPr b="1">
              <a:solidFill>
                <a:srgbClr val="212121"/>
              </a:solidFill>
              <a:latin typeface="Be Vietnam Pro"/>
              <a:ea typeface="Be Vietnam Pro"/>
              <a:cs typeface="Be Vietnam Pro"/>
              <a:sym typeface="Be Vietnam Pro"/>
            </a:endParaRPr>
          </a:p>
        </p:txBody>
      </p:sp>
      <p:pic>
        <p:nvPicPr>
          <p:cNvPr id="550" name="Google Shape;550;p64"/>
          <p:cNvPicPr preferRelativeResize="0"/>
          <p:nvPr/>
        </p:nvPicPr>
        <p:blipFill rotWithShape="1">
          <a:blip r:embed="rId3">
            <a:alphaModFix/>
          </a:blip>
          <a:srcRect b="36150" l="2166" r="47905" t="4165"/>
          <a:stretch/>
        </p:blipFill>
        <p:spPr>
          <a:xfrm>
            <a:off x="-71850" y="70800"/>
            <a:ext cx="4405150" cy="4832249"/>
          </a:xfrm>
          <a:prstGeom prst="rect">
            <a:avLst/>
          </a:prstGeom>
          <a:noFill/>
          <a:ln>
            <a:noFill/>
          </a:ln>
        </p:spPr>
      </p:pic>
      <p:pic>
        <p:nvPicPr>
          <p:cNvPr id="551" name="Google Shape;551;p64"/>
          <p:cNvPicPr preferRelativeResize="0"/>
          <p:nvPr/>
        </p:nvPicPr>
        <p:blipFill rotWithShape="1">
          <a:blip r:embed="rId3">
            <a:alphaModFix/>
          </a:blip>
          <a:srcRect b="2781" l="51836" r="2977" t="2941"/>
          <a:stretch/>
        </p:blipFill>
        <p:spPr>
          <a:xfrm>
            <a:off x="4441250" y="-24000"/>
            <a:ext cx="2711425" cy="5191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55" name="Shape 555"/>
        <p:cNvGrpSpPr/>
        <p:nvPr/>
      </p:nvGrpSpPr>
      <p:grpSpPr>
        <a:xfrm>
          <a:off x="0" y="0"/>
          <a:ext cx="0" cy="0"/>
          <a:chOff x="0" y="0"/>
          <a:chExt cx="0" cy="0"/>
        </a:xfrm>
      </p:grpSpPr>
      <p:pic>
        <p:nvPicPr>
          <p:cNvPr id="556" name="Google Shape;556;p65"/>
          <p:cNvPicPr preferRelativeResize="0"/>
          <p:nvPr/>
        </p:nvPicPr>
        <p:blipFill rotWithShape="1">
          <a:blip r:embed="rId3">
            <a:alphaModFix/>
          </a:blip>
          <a:srcRect b="3959" l="5544" r="6858" t="4390"/>
          <a:stretch/>
        </p:blipFill>
        <p:spPr>
          <a:xfrm>
            <a:off x="3499200" y="0"/>
            <a:ext cx="2145612"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0" name="Shape 560"/>
        <p:cNvGrpSpPr/>
        <p:nvPr/>
      </p:nvGrpSpPr>
      <p:grpSpPr>
        <a:xfrm>
          <a:off x="0" y="0"/>
          <a:ext cx="0" cy="0"/>
          <a:chOff x="0" y="0"/>
          <a:chExt cx="0" cy="0"/>
        </a:xfrm>
      </p:grpSpPr>
      <p:sp>
        <p:nvSpPr>
          <p:cNvPr id="561" name="Google Shape;561;p66"/>
          <p:cNvSpPr txBox="1"/>
          <p:nvPr>
            <p:ph idx="1" type="subTitle"/>
          </p:nvPr>
        </p:nvSpPr>
        <p:spPr>
          <a:xfrm>
            <a:off x="1801150" y="2231850"/>
            <a:ext cx="5458200" cy="67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SzPts val="1400"/>
              <a:buNone/>
            </a:pPr>
            <a:r>
              <a:rPr b="1" lang="en" sz="3400">
                <a:latin typeface="Be Vietnam Pro"/>
                <a:ea typeface="Be Vietnam Pro"/>
                <a:cs typeface="Be Vietnam Pro"/>
                <a:sym typeface="Be Vietnam Pro"/>
              </a:rPr>
              <a:t>Lựa chọn thiết bị</a:t>
            </a:r>
            <a:endParaRPr b="1" sz="3400">
              <a:latin typeface="Be Vietnam Pro"/>
              <a:ea typeface="Be Vietnam Pro"/>
              <a:cs typeface="Be Vietnam Pro"/>
              <a:sym typeface="Be Vietnam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txBox="1"/>
          <p:nvPr>
            <p:ph idx="1" type="subTitle"/>
          </p:nvPr>
        </p:nvSpPr>
        <p:spPr>
          <a:xfrm>
            <a:off x="2207525" y="-45225"/>
            <a:ext cx="4520700" cy="78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600"/>
              </a:spcAft>
              <a:buSzPts val="1400"/>
              <a:buNone/>
            </a:pPr>
            <a:r>
              <a:rPr lang="en" sz="3100">
                <a:latin typeface="Be Vietnam Pro SemiBold"/>
                <a:ea typeface="Be Vietnam Pro SemiBold"/>
                <a:cs typeface="Be Vietnam Pro SemiBold"/>
                <a:sym typeface="Be Vietnam Pro SemiBold"/>
              </a:rPr>
              <a:t>Cảm biến nhiệt độ</a:t>
            </a:r>
            <a:endParaRPr sz="3100">
              <a:latin typeface="Be Vietnam Pro SemiBold"/>
              <a:ea typeface="Be Vietnam Pro SemiBold"/>
              <a:cs typeface="Be Vietnam Pro SemiBold"/>
              <a:sym typeface="Be Vietnam Pro SemiBold"/>
            </a:endParaRPr>
          </a:p>
        </p:txBody>
      </p:sp>
      <p:graphicFrame>
        <p:nvGraphicFramePr>
          <p:cNvPr id="567" name="Google Shape;567;p67"/>
          <p:cNvGraphicFramePr/>
          <p:nvPr/>
        </p:nvGraphicFramePr>
        <p:xfrm>
          <a:off x="612625" y="646325"/>
          <a:ext cx="3000000" cy="3000000"/>
        </p:xfrm>
        <a:graphic>
          <a:graphicData uri="http://schemas.openxmlformats.org/drawingml/2006/table">
            <a:tbl>
              <a:tblPr>
                <a:noFill/>
                <a:tableStyleId>{958D53D2-531B-43FA-92DF-EEFC03406EEF}</a:tableStyleId>
              </a:tblPr>
              <a:tblGrid>
                <a:gridCol w="1913875"/>
                <a:gridCol w="1531025"/>
                <a:gridCol w="1764075"/>
                <a:gridCol w="2088650"/>
              </a:tblGrid>
              <a:tr h="38100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LM35</a:t>
                      </a:r>
                      <a:endParaRPr sz="1400" u="none" cap="none" strike="noStrike">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i="1" lang="en" sz="1400" u="sng" cap="none" strike="noStrike">
                          <a:solidFill>
                            <a:schemeClr val="dk1"/>
                          </a:solidFill>
                          <a:latin typeface="Be Vietnam Pro"/>
                          <a:ea typeface="Be Vietnam Pro"/>
                          <a:cs typeface="Be Vietnam Pro"/>
                          <a:sym typeface="Be Vietnam Pro"/>
                        </a:rPr>
                        <a:t>DS18B20</a:t>
                      </a:r>
                      <a:endParaRPr b="1" i="1" sz="1400" u="sng" cap="none" strike="noStrike">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DHT22</a:t>
                      </a:r>
                      <a:endParaRPr sz="1400" u="none" cap="none" strike="noStrike">
                        <a:latin typeface="Be Vietnam Pro"/>
                        <a:ea typeface="Be Vietnam Pro"/>
                        <a:cs typeface="Be Vietnam Pro"/>
                        <a:sym typeface="Be Vietnam Pro"/>
                      </a:endParaRPr>
                    </a:p>
                  </a:txBody>
                  <a:tcPr marT="91425" marB="91425" marR="91425" marL="91425" anchor="ctr">
                    <a:solidFill>
                      <a:srgbClr val="6D9EEB"/>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Điện Áp Tĩnh</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4-20 V</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3 - 5.5 V</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3 - 5 V</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Dải Đo</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-55°C - 150°C</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-55°C - 125°C </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-40°C - 80°C</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Sai Số</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+-0.25°C</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+- 0,5°C </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+- 0,5°C</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Thời Gian Đáp Ứng</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10s</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750ms</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2s</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Chuẩn Giao Tiếp</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ADC</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1 - Wire</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TTL, 1 - Wire</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Chống nước</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Không</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Có</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Không</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3810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Giá Thị Trường</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45,000</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60,000</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115,000</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102875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Hình Ảnh</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dk1"/>
                        </a:solidFill>
                        <a:latin typeface="Be Vietnam Pro"/>
                        <a:ea typeface="Be Vietnam Pro"/>
                        <a:cs typeface="Be Vietnam Pro"/>
                        <a:sym typeface="Be Vietnam Pro"/>
                      </a:endParaRPr>
                    </a:p>
                  </a:txBody>
                  <a:tcPr marT="91425" marB="91425" marR="91425" marL="91425">
                    <a:solidFill>
                      <a:srgbClr val="595959"/>
                    </a:solidFill>
                  </a:tcPr>
                </a:tc>
              </a:tr>
            </a:tbl>
          </a:graphicData>
        </a:graphic>
      </p:graphicFrame>
      <p:pic>
        <p:nvPicPr>
          <p:cNvPr id="568" name="Google Shape;568;p67"/>
          <p:cNvPicPr preferRelativeResize="0"/>
          <p:nvPr/>
        </p:nvPicPr>
        <p:blipFill rotWithShape="1">
          <a:blip r:embed="rId3">
            <a:alphaModFix/>
          </a:blip>
          <a:srcRect b="0" l="0" r="0" t="0"/>
          <a:stretch/>
        </p:blipFill>
        <p:spPr>
          <a:xfrm>
            <a:off x="2756050" y="3938050"/>
            <a:ext cx="1054700" cy="877125"/>
          </a:xfrm>
          <a:prstGeom prst="rect">
            <a:avLst/>
          </a:prstGeom>
          <a:noFill/>
          <a:ln>
            <a:noFill/>
          </a:ln>
        </p:spPr>
      </p:pic>
      <p:pic>
        <p:nvPicPr>
          <p:cNvPr id="569" name="Google Shape;569;p67"/>
          <p:cNvPicPr preferRelativeResize="0"/>
          <p:nvPr/>
        </p:nvPicPr>
        <p:blipFill rotWithShape="1">
          <a:blip r:embed="rId4">
            <a:alphaModFix/>
          </a:blip>
          <a:srcRect b="0" l="0" r="0" t="0"/>
          <a:stretch/>
        </p:blipFill>
        <p:spPr>
          <a:xfrm>
            <a:off x="4572009" y="3982200"/>
            <a:ext cx="788825" cy="788825"/>
          </a:xfrm>
          <a:prstGeom prst="rect">
            <a:avLst/>
          </a:prstGeom>
          <a:noFill/>
          <a:ln>
            <a:noFill/>
          </a:ln>
        </p:spPr>
      </p:pic>
      <p:pic>
        <p:nvPicPr>
          <p:cNvPr id="570" name="Google Shape;570;p67"/>
          <p:cNvPicPr preferRelativeResize="0"/>
          <p:nvPr/>
        </p:nvPicPr>
        <p:blipFill rotWithShape="1">
          <a:blip r:embed="rId5">
            <a:alphaModFix/>
          </a:blip>
          <a:srcRect b="0" l="0" r="0" t="0"/>
          <a:stretch/>
        </p:blipFill>
        <p:spPr>
          <a:xfrm>
            <a:off x="6515775" y="3930807"/>
            <a:ext cx="788825" cy="891605"/>
          </a:xfrm>
          <a:prstGeom prst="rect">
            <a:avLst/>
          </a:prstGeom>
          <a:noFill/>
          <a:ln>
            <a:noFill/>
          </a:ln>
        </p:spPr>
      </p:pic>
      <p:grpSp>
        <p:nvGrpSpPr>
          <p:cNvPr id="571" name="Google Shape;571;p67"/>
          <p:cNvGrpSpPr/>
          <p:nvPr/>
        </p:nvGrpSpPr>
        <p:grpSpPr>
          <a:xfrm>
            <a:off x="8067875" y="1424100"/>
            <a:ext cx="640350" cy="622775"/>
            <a:chOff x="5032950" y="1017725"/>
            <a:chExt cx="640350" cy="622775"/>
          </a:xfrm>
        </p:grpSpPr>
        <p:sp>
          <p:nvSpPr>
            <p:cNvPr id="572" name="Google Shape;572;p67"/>
            <p:cNvSpPr/>
            <p:nvPr/>
          </p:nvSpPr>
          <p:spPr>
            <a:xfrm>
              <a:off x="5598600" y="1092375"/>
              <a:ext cx="74700" cy="36475"/>
            </a:xfrm>
            <a:custGeom>
              <a:rect b="b" l="l" r="r" t="t"/>
              <a:pathLst>
                <a:path extrusionOk="0" h="1459" w="2988">
                  <a:moveTo>
                    <a:pt x="723" y="1"/>
                  </a:moveTo>
                  <a:cubicBezTo>
                    <a:pt x="334" y="1"/>
                    <a:pt x="1" y="325"/>
                    <a:pt x="1" y="730"/>
                  </a:cubicBezTo>
                  <a:cubicBezTo>
                    <a:pt x="1" y="1130"/>
                    <a:pt x="346" y="1459"/>
                    <a:pt x="744" y="1459"/>
                  </a:cubicBezTo>
                  <a:cubicBezTo>
                    <a:pt x="751" y="1459"/>
                    <a:pt x="759" y="1459"/>
                    <a:pt x="766" y="1458"/>
                  </a:cubicBezTo>
                  <a:lnTo>
                    <a:pt x="2222" y="1458"/>
                  </a:lnTo>
                  <a:cubicBezTo>
                    <a:pt x="2230" y="1459"/>
                    <a:pt x="2238" y="1459"/>
                    <a:pt x="2245" y="1459"/>
                  </a:cubicBezTo>
                  <a:cubicBezTo>
                    <a:pt x="2654" y="1459"/>
                    <a:pt x="2988" y="1130"/>
                    <a:pt x="2988" y="730"/>
                  </a:cubicBezTo>
                  <a:cubicBezTo>
                    <a:pt x="2988" y="325"/>
                    <a:pt x="2666" y="1"/>
                    <a:pt x="2266" y="1"/>
                  </a:cubicBezTo>
                  <a:cubicBezTo>
                    <a:pt x="2252" y="1"/>
                    <a:pt x="2237" y="1"/>
                    <a:pt x="2222" y="2"/>
                  </a:cubicBezTo>
                  <a:lnTo>
                    <a:pt x="766" y="2"/>
                  </a:lnTo>
                  <a:cubicBezTo>
                    <a:pt x="752" y="1"/>
                    <a:pt x="737" y="1"/>
                    <a:pt x="72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67"/>
            <p:cNvSpPr/>
            <p:nvPr/>
          </p:nvSpPr>
          <p:spPr>
            <a:xfrm>
              <a:off x="5593350" y="1165225"/>
              <a:ext cx="60825" cy="36450"/>
            </a:xfrm>
            <a:custGeom>
              <a:rect b="b" l="l" r="r" t="t"/>
              <a:pathLst>
                <a:path extrusionOk="0" h="1458" w="2433">
                  <a:moveTo>
                    <a:pt x="976" y="1"/>
                  </a:moveTo>
                  <a:cubicBezTo>
                    <a:pt x="1" y="1"/>
                    <a:pt x="1" y="1458"/>
                    <a:pt x="976" y="1458"/>
                  </a:cubicBezTo>
                  <a:lnTo>
                    <a:pt x="1704" y="1458"/>
                  </a:lnTo>
                  <a:cubicBezTo>
                    <a:pt x="2112" y="1458"/>
                    <a:pt x="2432" y="1124"/>
                    <a:pt x="2432" y="729"/>
                  </a:cubicBezTo>
                  <a:cubicBezTo>
                    <a:pt x="2432" y="322"/>
                    <a:pt x="2112" y="1"/>
                    <a:pt x="17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67"/>
            <p:cNvSpPr/>
            <p:nvPr/>
          </p:nvSpPr>
          <p:spPr>
            <a:xfrm>
              <a:off x="5593350" y="1237750"/>
              <a:ext cx="79025" cy="36450"/>
            </a:xfrm>
            <a:custGeom>
              <a:rect b="b" l="l" r="r" t="t"/>
              <a:pathLst>
                <a:path extrusionOk="0" h="1458" w="3161">
                  <a:moveTo>
                    <a:pt x="976" y="1"/>
                  </a:moveTo>
                  <a:cubicBezTo>
                    <a:pt x="1" y="1"/>
                    <a:pt x="1" y="1457"/>
                    <a:pt x="976" y="1457"/>
                  </a:cubicBezTo>
                  <a:lnTo>
                    <a:pt x="2432" y="1457"/>
                  </a:lnTo>
                  <a:cubicBezTo>
                    <a:pt x="2840" y="1457"/>
                    <a:pt x="3161" y="1136"/>
                    <a:pt x="3161" y="729"/>
                  </a:cubicBezTo>
                  <a:cubicBezTo>
                    <a:pt x="3161" y="322"/>
                    <a:pt x="2840" y="1"/>
                    <a:pt x="24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67"/>
            <p:cNvSpPr/>
            <p:nvPr/>
          </p:nvSpPr>
          <p:spPr>
            <a:xfrm>
              <a:off x="5598600" y="1310575"/>
              <a:ext cx="60500" cy="36475"/>
            </a:xfrm>
            <a:custGeom>
              <a:rect b="b" l="l" r="r" t="t"/>
              <a:pathLst>
                <a:path extrusionOk="0" h="1459" w="2420">
                  <a:moveTo>
                    <a:pt x="744" y="1"/>
                  </a:moveTo>
                  <a:cubicBezTo>
                    <a:pt x="346" y="1"/>
                    <a:pt x="1" y="329"/>
                    <a:pt x="1" y="729"/>
                  </a:cubicBezTo>
                  <a:cubicBezTo>
                    <a:pt x="1" y="1134"/>
                    <a:pt x="334" y="1459"/>
                    <a:pt x="723" y="1459"/>
                  </a:cubicBezTo>
                  <a:cubicBezTo>
                    <a:pt x="737" y="1459"/>
                    <a:pt x="752" y="1458"/>
                    <a:pt x="766" y="1458"/>
                  </a:cubicBezTo>
                  <a:lnTo>
                    <a:pt x="1494" y="1458"/>
                  </a:lnTo>
                  <a:cubicBezTo>
                    <a:pt x="2420" y="1421"/>
                    <a:pt x="2420" y="50"/>
                    <a:pt x="1494" y="1"/>
                  </a:cubicBezTo>
                  <a:lnTo>
                    <a:pt x="766" y="1"/>
                  </a:lnTo>
                  <a:cubicBezTo>
                    <a:pt x="759" y="1"/>
                    <a:pt x="751" y="1"/>
                    <a:pt x="7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67"/>
            <p:cNvSpPr/>
            <p:nvPr/>
          </p:nvSpPr>
          <p:spPr>
            <a:xfrm>
              <a:off x="5598600" y="1383400"/>
              <a:ext cx="74700" cy="36475"/>
            </a:xfrm>
            <a:custGeom>
              <a:rect b="b" l="l" r="r" t="t"/>
              <a:pathLst>
                <a:path extrusionOk="0" h="1459" w="2988">
                  <a:moveTo>
                    <a:pt x="744" y="1"/>
                  </a:moveTo>
                  <a:cubicBezTo>
                    <a:pt x="346" y="1"/>
                    <a:pt x="1" y="329"/>
                    <a:pt x="1" y="729"/>
                  </a:cubicBezTo>
                  <a:cubicBezTo>
                    <a:pt x="1" y="1134"/>
                    <a:pt x="334" y="1459"/>
                    <a:pt x="723" y="1459"/>
                  </a:cubicBezTo>
                  <a:cubicBezTo>
                    <a:pt x="737" y="1459"/>
                    <a:pt x="752" y="1459"/>
                    <a:pt x="766" y="1458"/>
                  </a:cubicBezTo>
                  <a:lnTo>
                    <a:pt x="2222" y="1458"/>
                  </a:lnTo>
                  <a:cubicBezTo>
                    <a:pt x="2237" y="1459"/>
                    <a:pt x="2252" y="1459"/>
                    <a:pt x="2266" y="1459"/>
                  </a:cubicBezTo>
                  <a:cubicBezTo>
                    <a:pt x="2666" y="1459"/>
                    <a:pt x="2988" y="1134"/>
                    <a:pt x="2988" y="729"/>
                  </a:cubicBezTo>
                  <a:cubicBezTo>
                    <a:pt x="2988" y="329"/>
                    <a:pt x="2654" y="1"/>
                    <a:pt x="2245" y="1"/>
                  </a:cubicBezTo>
                  <a:cubicBezTo>
                    <a:pt x="2238" y="1"/>
                    <a:pt x="2230" y="1"/>
                    <a:pt x="2222" y="1"/>
                  </a:cubicBezTo>
                  <a:lnTo>
                    <a:pt x="766" y="1"/>
                  </a:lnTo>
                  <a:cubicBezTo>
                    <a:pt x="759" y="1"/>
                    <a:pt x="751" y="1"/>
                    <a:pt x="74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67"/>
            <p:cNvSpPr/>
            <p:nvPr/>
          </p:nvSpPr>
          <p:spPr>
            <a:xfrm>
              <a:off x="5108850" y="1201600"/>
              <a:ext cx="241850" cy="254700"/>
            </a:xfrm>
            <a:custGeom>
              <a:rect b="b" l="l" r="r" t="t"/>
              <a:pathLst>
                <a:path extrusionOk="0" h="10188" w="9674">
                  <a:moveTo>
                    <a:pt x="5885" y="1"/>
                  </a:moveTo>
                  <a:cubicBezTo>
                    <a:pt x="3745" y="1"/>
                    <a:pt x="1690" y="1353"/>
                    <a:pt x="1001" y="3607"/>
                  </a:cubicBezTo>
                  <a:cubicBezTo>
                    <a:pt x="1" y="6878"/>
                    <a:pt x="2445" y="10174"/>
                    <a:pt x="5864" y="10186"/>
                  </a:cubicBezTo>
                  <a:cubicBezTo>
                    <a:pt x="5896" y="10187"/>
                    <a:pt x="5929" y="10187"/>
                    <a:pt x="5961" y="10187"/>
                  </a:cubicBezTo>
                  <a:cubicBezTo>
                    <a:pt x="6988" y="10187"/>
                    <a:pt x="7974" y="9807"/>
                    <a:pt x="8740" y="9137"/>
                  </a:cubicBezTo>
                  <a:cubicBezTo>
                    <a:pt x="8901" y="9001"/>
                    <a:pt x="9036" y="8853"/>
                    <a:pt x="9172" y="8693"/>
                  </a:cubicBezTo>
                  <a:cubicBezTo>
                    <a:pt x="9674" y="8145"/>
                    <a:pt x="9165" y="7463"/>
                    <a:pt x="8615" y="7463"/>
                  </a:cubicBezTo>
                  <a:cubicBezTo>
                    <a:pt x="8421" y="7463"/>
                    <a:pt x="8222" y="7548"/>
                    <a:pt x="8061" y="7755"/>
                  </a:cubicBezTo>
                  <a:cubicBezTo>
                    <a:pt x="7975" y="7866"/>
                    <a:pt x="7876" y="7952"/>
                    <a:pt x="7777" y="8051"/>
                  </a:cubicBezTo>
                  <a:cubicBezTo>
                    <a:pt x="7271" y="8487"/>
                    <a:pt x="6629" y="8731"/>
                    <a:pt x="5960" y="8731"/>
                  </a:cubicBezTo>
                  <a:cubicBezTo>
                    <a:pt x="5928" y="8731"/>
                    <a:pt x="5896" y="8731"/>
                    <a:pt x="5864" y="8730"/>
                  </a:cubicBezTo>
                  <a:cubicBezTo>
                    <a:pt x="3420" y="8730"/>
                    <a:pt x="1679" y="6372"/>
                    <a:pt x="2383" y="4027"/>
                  </a:cubicBezTo>
                  <a:cubicBezTo>
                    <a:pt x="2876" y="2420"/>
                    <a:pt x="4347" y="1452"/>
                    <a:pt x="5876" y="1452"/>
                  </a:cubicBezTo>
                  <a:cubicBezTo>
                    <a:pt x="6567" y="1452"/>
                    <a:pt x="7270" y="1650"/>
                    <a:pt x="7901" y="2076"/>
                  </a:cubicBezTo>
                  <a:cubicBezTo>
                    <a:pt x="8037" y="2163"/>
                    <a:pt x="8173" y="2201"/>
                    <a:pt x="8301" y="2201"/>
                  </a:cubicBezTo>
                  <a:cubicBezTo>
                    <a:pt x="8917" y="2201"/>
                    <a:pt x="9349" y="1327"/>
                    <a:pt x="8716" y="867"/>
                  </a:cubicBezTo>
                  <a:cubicBezTo>
                    <a:pt x="7833" y="276"/>
                    <a:pt x="6851" y="1"/>
                    <a:pt x="588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67"/>
            <p:cNvSpPr/>
            <p:nvPr/>
          </p:nvSpPr>
          <p:spPr>
            <a:xfrm>
              <a:off x="5032950" y="1128650"/>
              <a:ext cx="127475" cy="109450"/>
            </a:xfrm>
            <a:custGeom>
              <a:rect b="b" l="l" r="r" t="t"/>
              <a:pathLst>
                <a:path extrusionOk="0" h="4378" w="5099">
                  <a:moveTo>
                    <a:pt x="2913" y="1464"/>
                  </a:moveTo>
                  <a:cubicBezTo>
                    <a:pt x="3321" y="1464"/>
                    <a:pt x="3642" y="1785"/>
                    <a:pt x="3642" y="2192"/>
                  </a:cubicBezTo>
                  <a:cubicBezTo>
                    <a:pt x="3642" y="2626"/>
                    <a:pt x="3287" y="2918"/>
                    <a:pt x="2916" y="2918"/>
                  </a:cubicBezTo>
                  <a:cubicBezTo>
                    <a:pt x="2738" y="2918"/>
                    <a:pt x="2556" y="2851"/>
                    <a:pt x="2407" y="2698"/>
                  </a:cubicBezTo>
                  <a:cubicBezTo>
                    <a:pt x="1938" y="2242"/>
                    <a:pt x="2271" y="1464"/>
                    <a:pt x="2913" y="1464"/>
                  </a:cubicBezTo>
                  <a:close/>
                  <a:moveTo>
                    <a:pt x="2905" y="1"/>
                  </a:moveTo>
                  <a:cubicBezTo>
                    <a:pt x="2367" y="1"/>
                    <a:pt x="1818" y="201"/>
                    <a:pt x="1370" y="649"/>
                  </a:cubicBezTo>
                  <a:cubicBezTo>
                    <a:pt x="0" y="2019"/>
                    <a:pt x="975" y="4377"/>
                    <a:pt x="2913" y="4377"/>
                  </a:cubicBezTo>
                  <a:cubicBezTo>
                    <a:pt x="4123" y="4365"/>
                    <a:pt x="5098" y="3390"/>
                    <a:pt x="5098" y="2192"/>
                  </a:cubicBezTo>
                  <a:cubicBezTo>
                    <a:pt x="5098" y="874"/>
                    <a:pt x="4026" y="1"/>
                    <a:pt x="2905"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67"/>
            <p:cNvSpPr/>
            <p:nvPr/>
          </p:nvSpPr>
          <p:spPr>
            <a:xfrm>
              <a:off x="5447700" y="1495125"/>
              <a:ext cx="42600" cy="36550"/>
            </a:xfrm>
            <a:custGeom>
              <a:rect b="b" l="l" r="r" t="t"/>
              <a:pathLst>
                <a:path extrusionOk="0" h="1462" w="1704">
                  <a:moveTo>
                    <a:pt x="988" y="1"/>
                  </a:moveTo>
                  <a:cubicBezTo>
                    <a:pt x="334" y="1"/>
                    <a:pt x="0" y="791"/>
                    <a:pt x="469" y="1247"/>
                  </a:cubicBezTo>
                  <a:cubicBezTo>
                    <a:pt x="617" y="1395"/>
                    <a:pt x="799" y="1461"/>
                    <a:pt x="976" y="1461"/>
                  </a:cubicBezTo>
                  <a:cubicBezTo>
                    <a:pt x="1348" y="1461"/>
                    <a:pt x="1704" y="1171"/>
                    <a:pt x="1704" y="729"/>
                  </a:cubicBezTo>
                  <a:cubicBezTo>
                    <a:pt x="1704" y="322"/>
                    <a:pt x="1383" y="1"/>
                    <a:pt x="98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67"/>
            <p:cNvSpPr/>
            <p:nvPr/>
          </p:nvSpPr>
          <p:spPr>
            <a:xfrm>
              <a:off x="5334125" y="1017725"/>
              <a:ext cx="276225" cy="622775"/>
            </a:xfrm>
            <a:custGeom>
              <a:rect b="b" l="l" r="r" t="t"/>
              <a:pathLst>
                <a:path extrusionOk="0" h="24911" w="11049">
                  <a:moveTo>
                    <a:pt x="5519" y="11690"/>
                  </a:moveTo>
                  <a:cubicBezTo>
                    <a:pt x="5938" y="11690"/>
                    <a:pt x="6272" y="12036"/>
                    <a:pt x="6247" y="12443"/>
                  </a:cubicBezTo>
                  <a:lnTo>
                    <a:pt x="6247" y="17763"/>
                  </a:lnTo>
                  <a:cubicBezTo>
                    <a:pt x="7259" y="18121"/>
                    <a:pt x="7852" y="19146"/>
                    <a:pt x="7679" y="20195"/>
                  </a:cubicBezTo>
                  <a:cubicBezTo>
                    <a:pt x="7494" y="21244"/>
                    <a:pt x="6592" y="22010"/>
                    <a:pt x="5531" y="22010"/>
                  </a:cubicBezTo>
                  <a:cubicBezTo>
                    <a:pt x="4457" y="22010"/>
                    <a:pt x="3556" y="21244"/>
                    <a:pt x="3371" y="20195"/>
                  </a:cubicBezTo>
                  <a:cubicBezTo>
                    <a:pt x="3198" y="19146"/>
                    <a:pt x="3790" y="18121"/>
                    <a:pt x="4803" y="17763"/>
                  </a:cubicBezTo>
                  <a:lnTo>
                    <a:pt x="4803" y="12443"/>
                  </a:lnTo>
                  <a:cubicBezTo>
                    <a:pt x="4778" y="12036"/>
                    <a:pt x="5111" y="11690"/>
                    <a:pt x="5519" y="11690"/>
                  </a:cubicBezTo>
                  <a:close/>
                  <a:moveTo>
                    <a:pt x="5519" y="1"/>
                  </a:moveTo>
                  <a:cubicBezTo>
                    <a:pt x="3753" y="1"/>
                    <a:pt x="2334" y="1457"/>
                    <a:pt x="2371" y="3235"/>
                  </a:cubicBezTo>
                  <a:lnTo>
                    <a:pt x="2371" y="15825"/>
                  </a:lnTo>
                  <a:cubicBezTo>
                    <a:pt x="667" y="17159"/>
                    <a:pt x="1" y="19442"/>
                    <a:pt x="717" y="21491"/>
                  </a:cubicBezTo>
                  <a:cubicBezTo>
                    <a:pt x="1420" y="23540"/>
                    <a:pt x="3358" y="24911"/>
                    <a:pt x="5519" y="24911"/>
                  </a:cubicBezTo>
                  <a:cubicBezTo>
                    <a:pt x="7691" y="24911"/>
                    <a:pt x="9629" y="23540"/>
                    <a:pt x="10333" y="21491"/>
                  </a:cubicBezTo>
                  <a:cubicBezTo>
                    <a:pt x="11049" y="19442"/>
                    <a:pt x="10382" y="17159"/>
                    <a:pt x="8679" y="15825"/>
                  </a:cubicBezTo>
                  <a:lnTo>
                    <a:pt x="8679" y="3235"/>
                  </a:lnTo>
                  <a:cubicBezTo>
                    <a:pt x="8716" y="1457"/>
                    <a:pt x="7296" y="1"/>
                    <a:pt x="55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8"/>
          <p:cNvSpPr txBox="1"/>
          <p:nvPr>
            <p:ph type="title"/>
          </p:nvPr>
        </p:nvSpPr>
        <p:spPr>
          <a:xfrm>
            <a:off x="2133450" y="0"/>
            <a:ext cx="4877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100">
                <a:latin typeface="Be Vietnam Pro Medium"/>
                <a:ea typeface="Be Vietnam Pro Medium"/>
                <a:cs typeface="Be Vietnam Pro Medium"/>
                <a:sym typeface="Be Vietnam Pro Medium"/>
              </a:rPr>
              <a:t>Cảm biến siêu âm </a:t>
            </a:r>
            <a:endParaRPr sz="3100">
              <a:latin typeface="Be Vietnam Pro Medium"/>
              <a:ea typeface="Be Vietnam Pro Medium"/>
              <a:cs typeface="Be Vietnam Pro Medium"/>
              <a:sym typeface="Be Vietnam Pro Medium"/>
            </a:endParaRPr>
          </a:p>
        </p:txBody>
      </p:sp>
      <p:graphicFrame>
        <p:nvGraphicFramePr>
          <p:cNvPr id="586" name="Google Shape;586;p68"/>
          <p:cNvGraphicFramePr/>
          <p:nvPr/>
        </p:nvGraphicFramePr>
        <p:xfrm>
          <a:off x="415475" y="558825"/>
          <a:ext cx="3000000" cy="3000000"/>
        </p:xfrm>
        <a:graphic>
          <a:graphicData uri="http://schemas.openxmlformats.org/drawingml/2006/table">
            <a:tbl>
              <a:tblPr>
                <a:noFill/>
                <a:tableStyleId>{958D53D2-531B-43FA-92DF-EEFC03406EEF}</a:tableStyleId>
              </a:tblPr>
              <a:tblGrid>
                <a:gridCol w="1418075"/>
                <a:gridCol w="1398875"/>
                <a:gridCol w="1593600"/>
                <a:gridCol w="1716650"/>
                <a:gridCol w="1807075"/>
              </a:tblGrid>
              <a:tr h="484625">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b="1" i="1" lang="en" sz="1400" u="sng" cap="none" strike="noStrike">
                          <a:solidFill>
                            <a:schemeClr val="dk1"/>
                          </a:solidFill>
                          <a:latin typeface="Be Vietnam Pro"/>
                          <a:ea typeface="Be Vietnam Pro"/>
                          <a:cs typeface="Be Vietnam Pro"/>
                          <a:sym typeface="Be Vietnam Pro"/>
                        </a:rPr>
                        <a:t>HC SR04</a:t>
                      </a:r>
                      <a:endParaRPr b="1" i="1" sz="1400" u="sng"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XKC Y25 V</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VL53L0X</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GY-US42V2</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r>
              <a:tr h="484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Điện áp</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5-20VDC</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5-18VDC</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2.8-5VDC</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3-5V</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r>
              <a:tr h="484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Dải đo</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2-400cm</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0-25cm</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2m</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7m</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r>
              <a:tr h="484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Sai số</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3-5mm</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1-2mm</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6cm</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7cm</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r>
              <a:tr h="60957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Thời gian đáp ứng</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5ms</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0.5-1s</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20ms</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30ms</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r>
              <a:tr h="484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Chuẩn giao tiếp</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UART</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I2C</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TTL</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r>
              <a:tr h="484625">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Giá thị trường</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23.000vnd</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138.0000vnd</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150.000vnd</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360.000vnd</a:t>
                      </a:r>
                      <a:endParaRPr sz="1400" u="none" cap="none" strike="noStrike">
                        <a:solidFill>
                          <a:srgbClr val="FFFFFF"/>
                        </a:solidFill>
                        <a:latin typeface="Be Vietnam Pro"/>
                        <a:ea typeface="Be Vietnam Pro"/>
                        <a:cs typeface="Be Vietnam Pro"/>
                        <a:sym typeface="Be Vietnam Pro"/>
                      </a:endParaRPr>
                    </a:p>
                  </a:txBody>
                  <a:tcPr marT="91425" marB="91425" marR="91425" marL="91425" anchor="ctr">
                    <a:solidFill>
                      <a:srgbClr val="595959"/>
                    </a:solidFill>
                  </a:tcPr>
                </a:tc>
              </a:tr>
              <a:tr h="81245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solidFill>
                            <a:srgbClr val="FFFFFF"/>
                          </a:solidFill>
                          <a:latin typeface="Be Vietnam Pro"/>
                          <a:ea typeface="Be Vietnam Pro"/>
                          <a:cs typeface="Be Vietnam Pro"/>
                          <a:sym typeface="Be Vietnam Pro"/>
                        </a:rPr>
                        <a:t>Hình ảnh</a:t>
                      </a:r>
                      <a:endParaRPr sz="1400" u="none" cap="none" strike="noStrike">
                        <a:solidFill>
                          <a:srgbClr val="FFFFFF"/>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rgbClr val="FFFFFF"/>
                        </a:solidFill>
                        <a:latin typeface="Be Vietnam Pro"/>
                        <a:ea typeface="Be Vietnam Pro"/>
                        <a:cs typeface="Be Vietnam Pro"/>
                        <a:sym typeface="Be Vietnam Pro"/>
                      </a:endParaRPr>
                    </a:p>
                  </a:txBody>
                  <a:tcPr marT="91425" marB="91425" marR="91425" marL="91425">
                    <a:solidFill>
                      <a:srgbClr val="595959"/>
                    </a:solidFill>
                  </a:tcPr>
                </a:tc>
              </a:tr>
            </a:tbl>
          </a:graphicData>
        </a:graphic>
      </p:graphicFrame>
      <p:pic>
        <p:nvPicPr>
          <p:cNvPr id="587" name="Google Shape;587;p68"/>
          <p:cNvPicPr preferRelativeResize="0"/>
          <p:nvPr/>
        </p:nvPicPr>
        <p:blipFill rotWithShape="1">
          <a:blip r:embed="rId3">
            <a:alphaModFix/>
          </a:blip>
          <a:srcRect b="0" l="0" r="0" t="0"/>
          <a:stretch/>
        </p:blipFill>
        <p:spPr>
          <a:xfrm>
            <a:off x="2068075" y="4201100"/>
            <a:ext cx="762000" cy="762000"/>
          </a:xfrm>
          <a:prstGeom prst="rect">
            <a:avLst/>
          </a:prstGeom>
          <a:noFill/>
          <a:ln>
            <a:noFill/>
          </a:ln>
        </p:spPr>
      </p:pic>
      <p:pic>
        <p:nvPicPr>
          <p:cNvPr id="588" name="Google Shape;588;p68"/>
          <p:cNvPicPr preferRelativeResize="0"/>
          <p:nvPr/>
        </p:nvPicPr>
        <p:blipFill rotWithShape="1">
          <a:blip r:embed="rId4">
            <a:alphaModFix/>
          </a:blip>
          <a:srcRect b="0" l="0" r="0" t="0"/>
          <a:stretch/>
        </p:blipFill>
        <p:spPr>
          <a:xfrm>
            <a:off x="3443250" y="4210625"/>
            <a:ext cx="990612" cy="742952"/>
          </a:xfrm>
          <a:prstGeom prst="rect">
            <a:avLst/>
          </a:prstGeom>
          <a:noFill/>
          <a:ln>
            <a:noFill/>
          </a:ln>
        </p:spPr>
      </p:pic>
      <p:pic>
        <p:nvPicPr>
          <p:cNvPr id="589" name="Google Shape;589;p68"/>
          <p:cNvPicPr preferRelativeResize="0"/>
          <p:nvPr/>
        </p:nvPicPr>
        <p:blipFill rotWithShape="1">
          <a:blip r:embed="rId5">
            <a:alphaModFix/>
          </a:blip>
          <a:srcRect b="0" l="0" r="0" t="0"/>
          <a:stretch/>
        </p:blipFill>
        <p:spPr>
          <a:xfrm>
            <a:off x="4956550" y="4210625"/>
            <a:ext cx="1365171" cy="742950"/>
          </a:xfrm>
          <a:prstGeom prst="rect">
            <a:avLst/>
          </a:prstGeom>
          <a:noFill/>
          <a:ln>
            <a:noFill/>
          </a:ln>
        </p:spPr>
      </p:pic>
      <p:pic>
        <p:nvPicPr>
          <p:cNvPr id="590" name="Google Shape;590;p68"/>
          <p:cNvPicPr preferRelativeResize="0"/>
          <p:nvPr/>
        </p:nvPicPr>
        <p:blipFill rotWithShape="1">
          <a:blip r:embed="rId6">
            <a:alphaModFix/>
          </a:blip>
          <a:srcRect b="0" l="0" r="0" t="0"/>
          <a:stretch/>
        </p:blipFill>
        <p:spPr>
          <a:xfrm>
            <a:off x="6921859" y="4201100"/>
            <a:ext cx="1099141" cy="762000"/>
          </a:xfrm>
          <a:prstGeom prst="rect">
            <a:avLst/>
          </a:prstGeom>
          <a:noFill/>
          <a:ln>
            <a:noFill/>
          </a:ln>
        </p:spPr>
      </p:pic>
      <p:grpSp>
        <p:nvGrpSpPr>
          <p:cNvPr id="591" name="Google Shape;591;p68"/>
          <p:cNvGrpSpPr/>
          <p:nvPr/>
        </p:nvGrpSpPr>
        <p:grpSpPr>
          <a:xfrm>
            <a:off x="8520348" y="876357"/>
            <a:ext cx="462486" cy="515464"/>
            <a:chOff x="895171" y="2303764"/>
            <a:chExt cx="462486" cy="515464"/>
          </a:xfrm>
        </p:grpSpPr>
        <p:sp>
          <p:nvSpPr>
            <p:cNvPr id="592" name="Google Shape;592;p68"/>
            <p:cNvSpPr/>
            <p:nvPr/>
          </p:nvSpPr>
          <p:spPr>
            <a:xfrm>
              <a:off x="895171" y="2303764"/>
              <a:ext cx="152327" cy="229185"/>
            </a:xfrm>
            <a:custGeom>
              <a:rect b="b" l="l" r="r" t="t"/>
              <a:pathLst>
                <a:path extrusionOk="0" h="7255" w="4822">
                  <a:moveTo>
                    <a:pt x="2849" y="1"/>
                  </a:moveTo>
                  <a:cubicBezTo>
                    <a:pt x="2849" y="1"/>
                    <a:pt x="1885" y="1097"/>
                    <a:pt x="1271" y="1907"/>
                  </a:cubicBezTo>
                  <a:cubicBezTo>
                    <a:pt x="417" y="3113"/>
                    <a:pt x="0" y="4011"/>
                    <a:pt x="0" y="4669"/>
                  </a:cubicBezTo>
                  <a:cubicBezTo>
                    <a:pt x="0" y="5764"/>
                    <a:pt x="636" y="6773"/>
                    <a:pt x="1622" y="7255"/>
                  </a:cubicBezTo>
                  <a:cubicBezTo>
                    <a:pt x="2126" y="6181"/>
                    <a:pt x="2762" y="5173"/>
                    <a:pt x="3463" y="4230"/>
                  </a:cubicBezTo>
                  <a:cubicBezTo>
                    <a:pt x="3901" y="3617"/>
                    <a:pt x="4383" y="3003"/>
                    <a:pt x="4822" y="2477"/>
                  </a:cubicBezTo>
                  <a:cubicBezTo>
                    <a:pt x="4646" y="2236"/>
                    <a:pt x="4471" y="1973"/>
                    <a:pt x="4274" y="1710"/>
                  </a:cubicBezTo>
                  <a:cubicBezTo>
                    <a:pt x="3726" y="965"/>
                    <a:pt x="2849" y="1"/>
                    <a:pt x="284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68"/>
            <p:cNvSpPr/>
            <p:nvPr/>
          </p:nvSpPr>
          <p:spPr>
            <a:xfrm>
              <a:off x="956078" y="2353615"/>
              <a:ext cx="304654" cy="407795"/>
            </a:xfrm>
            <a:custGeom>
              <a:rect b="b" l="l" r="r" t="t"/>
              <a:pathLst>
                <a:path extrusionOk="0" h="12909" w="9644">
                  <a:moveTo>
                    <a:pt x="4866" y="1"/>
                  </a:moveTo>
                  <a:cubicBezTo>
                    <a:pt x="4866" y="1"/>
                    <a:pt x="3398" y="1644"/>
                    <a:pt x="2280" y="3178"/>
                  </a:cubicBezTo>
                  <a:cubicBezTo>
                    <a:pt x="768" y="5304"/>
                    <a:pt x="1" y="6926"/>
                    <a:pt x="1" y="8044"/>
                  </a:cubicBezTo>
                  <a:cubicBezTo>
                    <a:pt x="1" y="10717"/>
                    <a:pt x="2192" y="12909"/>
                    <a:pt x="4866" y="12909"/>
                  </a:cubicBezTo>
                  <a:cubicBezTo>
                    <a:pt x="5107" y="12909"/>
                    <a:pt x="5326" y="12887"/>
                    <a:pt x="5545" y="12865"/>
                  </a:cubicBezTo>
                  <a:cubicBezTo>
                    <a:pt x="4625" y="10169"/>
                    <a:pt x="6619" y="7342"/>
                    <a:pt x="9490" y="7342"/>
                  </a:cubicBezTo>
                  <a:lnTo>
                    <a:pt x="9644" y="7342"/>
                  </a:lnTo>
                  <a:cubicBezTo>
                    <a:pt x="9424" y="6290"/>
                    <a:pt x="8679" y="4888"/>
                    <a:pt x="7452" y="3178"/>
                  </a:cubicBezTo>
                  <a:cubicBezTo>
                    <a:pt x="6356" y="1666"/>
                    <a:pt x="4866" y="1"/>
                    <a:pt x="486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68"/>
            <p:cNvSpPr/>
            <p:nvPr/>
          </p:nvSpPr>
          <p:spPr>
            <a:xfrm>
              <a:off x="1118773" y="2614620"/>
              <a:ext cx="238884" cy="204608"/>
            </a:xfrm>
            <a:custGeom>
              <a:rect b="b" l="l" r="r" t="t"/>
              <a:pathLst>
                <a:path extrusionOk="0" h="6477" w="7562">
                  <a:moveTo>
                    <a:pt x="5261" y="1863"/>
                  </a:moveTo>
                  <a:lnTo>
                    <a:pt x="5940" y="2543"/>
                  </a:lnTo>
                  <a:lnTo>
                    <a:pt x="3990" y="4493"/>
                  </a:lnTo>
                  <a:lnTo>
                    <a:pt x="2784" y="3288"/>
                  </a:lnTo>
                  <a:lnTo>
                    <a:pt x="3464" y="2609"/>
                  </a:lnTo>
                  <a:lnTo>
                    <a:pt x="3990" y="3135"/>
                  </a:lnTo>
                  <a:lnTo>
                    <a:pt x="5261" y="1863"/>
                  </a:lnTo>
                  <a:close/>
                  <a:moveTo>
                    <a:pt x="4318" y="1"/>
                  </a:moveTo>
                  <a:cubicBezTo>
                    <a:pt x="1447" y="1"/>
                    <a:pt x="1" y="3485"/>
                    <a:pt x="2039" y="5523"/>
                  </a:cubicBezTo>
                  <a:cubicBezTo>
                    <a:pt x="2698" y="6182"/>
                    <a:pt x="3508" y="6477"/>
                    <a:pt x="4303" y="6477"/>
                  </a:cubicBezTo>
                  <a:cubicBezTo>
                    <a:pt x="5966" y="6477"/>
                    <a:pt x="7562" y="5187"/>
                    <a:pt x="7562" y="3244"/>
                  </a:cubicBezTo>
                  <a:cubicBezTo>
                    <a:pt x="7562" y="1447"/>
                    <a:pt x="6115" y="1"/>
                    <a:pt x="4318"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68"/>
            <p:cNvSpPr/>
            <p:nvPr/>
          </p:nvSpPr>
          <p:spPr>
            <a:xfrm>
              <a:off x="1231648" y="2303764"/>
              <a:ext cx="112871" cy="154412"/>
            </a:xfrm>
            <a:custGeom>
              <a:rect b="b" l="l" r="r" t="t"/>
              <a:pathLst>
                <a:path extrusionOk="0" h="4888" w="3573">
                  <a:moveTo>
                    <a:pt x="1797" y="1"/>
                  </a:moveTo>
                  <a:cubicBezTo>
                    <a:pt x="1797" y="1"/>
                    <a:pt x="1096" y="856"/>
                    <a:pt x="745" y="1381"/>
                  </a:cubicBezTo>
                  <a:cubicBezTo>
                    <a:pt x="0" y="2499"/>
                    <a:pt x="0" y="2959"/>
                    <a:pt x="0" y="3113"/>
                  </a:cubicBezTo>
                  <a:cubicBezTo>
                    <a:pt x="0" y="4099"/>
                    <a:pt x="789" y="4888"/>
                    <a:pt x="1797" y="4888"/>
                  </a:cubicBezTo>
                  <a:cubicBezTo>
                    <a:pt x="2783" y="4888"/>
                    <a:pt x="3572" y="4099"/>
                    <a:pt x="3572" y="3113"/>
                  </a:cubicBezTo>
                  <a:cubicBezTo>
                    <a:pt x="3572" y="2959"/>
                    <a:pt x="3572" y="2499"/>
                    <a:pt x="2827" y="1381"/>
                  </a:cubicBezTo>
                  <a:cubicBezTo>
                    <a:pt x="2477" y="834"/>
                    <a:pt x="1797" y="1"/>
                    <a:pt x="17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9"/>
          <p:cNvSpPr txBox="1"/>
          <p:nvPr>
            <p:ph type="title"/>
          </p:nvPr>
        </p:nvSpPr>
        <p:spPr>
          <a:xfrm>
            <a:off x="4023900" y="-18475"/>
            <a:ext cx="1645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sz="3100">
                <a:latin typeface="Be Vietnam Pro"/>
                <a:ea typeface="Be Vietnam Pro"/>
                <a:cs typeface="Be Vietnam Pro"/>
                <a:sym typeface="Be Vietnam Pro"/>
              </a:rPr>
              <a:t>Motor</a:t>
            </a:r>
            <a:endParaRPr b="1" sz="3100">
              <a:latin typeface="Be Vietnam Pro"/>
              <a:ea typeface="Be Vietnam Pro"/>
              <a:cs typeface="Be Vietnam Pro"/>
              <a:sym typeface="Be Vietnam Pro"/>
            </a:endParaRPr>
          </a:p>
        </p:txBody>
      </p:sp>
      <p:graphicFrame>
        <p:nvGraphicFramePr>
          <p:cNvPr id="601" name="Google Shape;601;p69"/>
          <p:cNvGraphicFramePr/>
          <p:nvPr/>
        </p:nvGraphicFramePr>
        <p:xfrm>
          <a:off x="740425" y="538338"/>
          <a:ext cx="3000000" cy="3000000"/>
        </p:xfrm>
        <a:graphic>
          <a:graphicData uri="http://schemas.openxmlformats.org/drawingml/2006/table">
            <a:tbl>
              <a:tblPr>
                <a:noFill/>
                <a:tableStyleId>{958D53D2-531B-43FA-92DF-EEFC03406EEF}</a:tableStyleId>
              </a:tblPr>
              <a:tblGrid>
                <a:gridCol w="1339650"/>
                <a:gridCol w="3166825"/>
                <a:gridCol w="3164775"/>
              </a:tblGrid>
              <a:tr h="387075">
                <a:tc>
                  <a:txBody>
                    <a:bodyPr/>
                    <a:lstStyle/>
                    <a:p>
                      <a:pPr indent="0" lvl="0" marL="0" marR="0" rtl="0" algn="ctr">
                        <a:lnSpc>
                          <a:spcPct val="115000"/>
                        </a:lnSpc>
                        <a:spcBef>
                          <a:spcPts val="0"/>
                        </a:spcBef>
                        <a:spcAft>
                          <a:spcPts val="0"/>
                        </a:spcAft>
                        <a:buClr>
                          <a:srgbClr val="000000"/>
                        </a:buClr>
                        <a:buSzPts val="1200"/>
                        <a:buFont typeface="Arial"/>
                        <a:buNone/>
                      </a:pPr>
                      <a:r>
                        <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i="1" lang="en" sz="1400" u="sng" cap="none" strike="noStrike">
                          <a:solidFill>
                            <a:srgbClr val="FFFFFF"/>
                          </a:solidFill>
                          <a:latin typeface="Be Vietnam Pro"/>
                          <a:ea typeface="Be Vietnam Pro"/>
                          <a:cs typeface="Be Vietnam Pro"/>
                          <a:sym typeface="Be Vietnam Pro"/>
                        </a:rPr>
                        <a:t>Step motor</a:t>
                      </a:r>
                      <a:endParaRPr b="1" i="1" sz="1400" u="sng" cap="none" strike="noStrike">
                        <a:solidFill>
                          <a:srgbClr val="FFFFFF"/>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rgbClr val="FFFFFF"/>
                          </a:solidFill>
                          <a:latin typeface="Be Vietnam Pro Medium"/>
                          <a:ea typeface="Be Vietnam Pro Medium"/>
                          <a:cs typeface="Be Vietnam Pro Medium"/>
                          <a:sym typeface="Be Vietnam Pro Medium"/>
                        </a:rPr>
                        <a:t>Servo</a:t>
                      </a:r>
                      <a:endParaRPr sz="14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6D9EEB"/>
                    </a:solidFill>
                  </a:tcPr>
                </a:tc>
              </a:tr>
              <a:tr h="57605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Điều khiển</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Be Vietnam Pro Medium"/>
                          <a:ea typeface="Be Vietnam Pro Medium"/>
                          <a:cs typeface="Be Vietnam Pro Medium"/>
                          <a:sym typeface="Be Vietnam Pro Medium"/>
                        </a:rPr>
                        <a:t>S</a:t>
                      </a:r>
                      <a:r>
                        <a:rPr lang="en" sz="1200" u="none" cap="none" strike="noStrike">
                          <a:solidFill>
                            <a:srgbClr val="FFFFFF"/>
                          </a:solidFill>
                          <a:latin typeface="Be Vietnam Pro Medium"/>
                          <a:ea typeface="Be Vietnam Pro Medium"/>
                          <a:cs typeface="Be Vietnam Pro Medium"/>
                          <a:sym typeface="Be Vietnam Pro Medium"/>
                        </a:rPr>
                        <a:t>ử dụng xung k</a:t>
                      </a:r>
                      <a:r>
                        <a:rPr lang="en" sz="1200">
                          <a:solidFill>
                            <a:srgbClr val="FFFFFF"/>
                          </a:solidFill>
                          <a:latin typeface="Be Vietnam Pro Medium"/>
                          <a:ea typeface="Be Vietnam Pro Medium"/>
                          <a:cs typeface="Be Vietnam Pro Medium"/>
                          <a:sym typeface="Be Vietnam Pro Medium"/>
                        </a:rPr>
                        <a:t>ỹ</a:t>
                      </a:r>
                      <a:r>
                        <a:rPr lang="en" sz="1200" u="none" cap="none" strike="noStrike">
                          <a:solidFill>
                            <a:srgbClr val="FFFFFF"/>
                          </a:solidFill>
                          <a:latin typeface="Be Vietnam Pro Medium"/>
                          <a:ea typeface="Be Vietnam Pro Medium"/>
                          <a:cs typeface="Be Vietnam Pro Medium"/>
                          <a:sym typeface="Be Vietnam Pro Medium"/>
                        </a:rPr>
                        <a:t> thuật số</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a:solidFill>
                            <a:srgbClr val="FFFFFF"/>
                          </a:solidFill>
                          <a:latin typeface="Be Vietnam Pro Medium"/>
                          <a:ea typeface="Be Vietnam Pro Medium"/>
                          <a:cs typeface="Be Vietnam Pro Medium"/>
                          <a:sym typeface="Be Vietnam Pro Medium"/>
                        </a:rPr>
                        <a:t>S</a:t>
                      </a:r>
                      <a:r>
                        <a:rPr lang="en" sz="1200" u="none" cap="none" strike="noStrike">
                          <a:solidFill>
                            <a:srgbClr val="FFFFFF"/>
                          </a:solidFill>
                          <a:latin typeface="Be Vietnam Pro Medium"/>
                          <a:ea typeface="Be Vietnam Pro Medium"/>
                          <a:cs typeface="Be Vietnam Pro Medium"/>
                          <a:sym typeface="Be Vietnam Pro Medium"/>
                        </a:rPr>
                        <a:t>ử dụng tín hiệu analog</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r>
              <a:tr h="78635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Độ chính xác</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Di chuyển theo bước rời rạc, có thể di chuyển theo khoảng cách và góc cụ thể</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Duy trì vị trí chính xác ngay cả khi thay đổi trọng tải hoặc ngoại lực</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r>
              <a:tr h="57605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Mô men</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Mô men xoắn giữ cao (giữ một vị trí mà không bị trượt)</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Mô men xoắn cực đại cao (khả dụng ở độ cao)</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r>
              <a:tr h="365725">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Tốc độ</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Tốc độ chậm</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Tốc độ cao hơn</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r>
              <a:tr h="576050">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Góc quay</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360 độ</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180 độ</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r>
              <a:tr h="310425">
                <a:tc>
                  <a:txBody>
                    <a:bodyPr/>
                    <a:lstStyle/>
                    <a:p>
                      <a:pPr indent="0" lvl="0" marL="0" marR="0" rtl="0" algn="ctr">
                        <a:lnSpc>
                          <a:spcPct val="115000"/>
                        </a:lnSpc>
                        <a:spcBef>
                          <a:spcPts val="0"/>
                        </a:spcBef>
                        <a:spcAft>
                          <a:spcPts val="0"/>
                        </a:spcAft>
                        <a:buNone/>
                      </a:pPr>
                      <a:r>
                        <a:rPr lang="en" sz="1200">
                          <a:solidFill>
                            <a:srgbClr val="FFFFFF"/>
                          </a:solidFill>
                          <a:latin typeface="Be Vietnam Pro Medium"/>
                          <a:ea typeface="Be Vietnam Pro Medium"/>
                          <a:cs typeface="Be Vietnam Pro Medium"/>
                          <a:sym typeface="Be Vietnam Pro Medium"/>
                        </a:rPr>
                        <a:t>Giá sản phẩm</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None/>
                      </a:pPr>
                      <a:r>
                        <a:rPr lang="en" sz="1200">
                          <a:solidFill>
                            <a:srgbClr val="FFFFFF"/>
                          </a:solidFill>
                          <a:latin typeface="Be Vietnam Pro Medium"/>
                          <a:ea typeface="Be Vietnam Pro Medium"/>
                          <a:cs typeface="Be Vietnam Pro Medium"/>
                          <a:sym typeface="Be Vietnam Pro Medium"/>
                        </a:rPr>
                        <a:t>55.000 đ</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None/>
                      </a:pPr>
                      <a:r>
                        <a:rPr lang="en" sz="1200">
                          <a:solidFill>
                            <a:srgbClr val="FFFFFF"/>
                          </a:solidFill>
                          <a:latin typeface="Be Vietnam Pro Medium"/>
                          <a:ea typeface="Be Vietnam Pro Medium"/>
                          <a:cs typeface="Be Vietnam Pro Medium"/>
                          <a:sym typeface="Be Vietnam Pro Medium"/>
                        </a:rPr>
                        <a:t>37.000 đ</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r>
              <a:tr h="664525">
                <a:tc>
                  <a:txBody>
                    <a:bodyPr/>
                    <a:lstStyle/>
                    <a:p>
                      <a:pPr indent="0" lvl="0" marL="0" marR="0" rtl="0" algn="l">
                        <a:lnSpc>
                          <a:spcPct val="115000"/>
                        </a:lnSpc>
                        <a:spcBef>
                          <a:spcPts val="0"/>
                        </a:spcBef>
                        <a:spcAft>
                          <a:spcPts val="0"/>
                        </a:spcAft>
                        <a:buClr>
                          <a:srgbClr val="000000"/>
                        </a:buClr>
                        <a:buSzPts val="1200"/>
                        <a:buFont typeface="Arial"/>
                        <a:buNone/>
                      </a:pPr>
                      <a:r>
                        <a:rPr lang="en" sz="1200" u="none" cap="none" strike="noStrike">
                          <a:solidFill>
                            <a:srgbClr val="FFFFFF"/>
                          </a:solidFill>
                          <a:latin typeface="Be Vietnam Pro Medium"/>
                          <a:ea typeface="Be Vietnam Pro Medium"/>
                          <a:cs typeface="Be Vietnam Pro Medium"/>
                          <a:sym typeface="Be Vietnam Pro Medium"/>
                        </a:rPr>
                        <a:t>Hình ảnh</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200"/>
                        <a:buFont typeface="Arial"/>
                        <a:buNone/>
                      </a:pPr>
                      <a:r>
                        <a:t/>
                      </a:r>
                      <a:endParaRPr sz="1200" u="none" cap="none" strike="noStrike">
                        <a:solidFill>
                          <a:srgbClr val="FFFFFF"/>
                        </a:solidFill>
                        <a:latin typeface="Be Vietnam Pro Medium"/>
                        <a:ea typeface="Be Vietnam Pro Medium"/>
                        <a:cs typeface="Be Vietnam Pro Medium"/>
                        <a:sym typeface="Be Vietnam Pro Medium"/>
                      </a:endParaRPr>
                    </a:p>
                  </a:txBody>
                  <a:tcPr marT="91425" marB="91425" marR="91425" marL="91425" anchor="ctr">
                    <a:solidFill>
                      <a:srgbClr val="595959"/>
                    </a:solidFill>
                  </a:tcPr>
                </a:tc>
              </a:tr>
            </a:tbl>
          </a:graphicData>
        </a:graphic>
      </p:graphicFrame>
      <p:pic>
        <p:nvPicPr>
          <p:cNvPr id="602" name="Google Shape;602;p69"/>
          <p:cNvPicPr preferRelativeResize="0"/>
          <p:nvPr/>
        </p:nvPicPr>
        <p:blipFill rotWithShape="1">
          <a:blip r:embed="rId3">
            <a:alphaModFix/>
          </a:blip>
          <a:srcRect b="0" l="0" r="0" t="0"/>
          <a:stretch/>
        </p:blipFill>
        <p:spPr>
          <a:xfrm>
            <a:off x="3153925" y="4272325"/>
            <a:ext cx="603865" cy="572700"/>
          </a:xfrm>
          <a:prstGeom prst="rect">
            <a:avLst/>
          </a:prstGeom>
          <a:noFill/>
          <a:ln>
            <a:noFill/>
          </a:ln>
        </p:spPr>
      </p:pic>
      <p:pic>
        <p:nvPicPr>
          <p:cNvPr id="603" name="Google Shape;603;p69"/>
          <p:cNvPicPr preferRelativeResize="0"/>
          <p:nvPr/>
        </p:nvPicPr>
        <p:blipFill rotWithShape="1">
          <a:blip r:embed="rId4">
            <a:alphaModFix/>
          </a:blip>
          <a:srcRect b="0" l="0" r="0" t="0"/>
          <a:stretch/>
        </p:blipFill>
        <p:spPr>
          <a:xfrm>
            <a:off x="6494575" y="4256726"/>
            <a:ext cx="603875" cy="603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2"/>
          <p:cNvSpPr txBox="1"/>
          <p:nvPr>
            <p:ph type="title"/>
          </p:nvPr>
        </p:nvSpPr>
        <p:spPr>
          <a:xfrm>
            <a:off x="692400" y="445025"/>
            <a:ext cx="41277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b="1" lang="en">
                <a:latin typeface="Be Vietnam Pro"/>
                <a:ea typeface="Be Vietnam Pro"/>
                <a:cs typeface="Be Vietnam Pro"/>
                <a:sym typeface="Be Vietnam Pro"/>
              </a:rPr>
              <a:t>Ý tưởng</a:t>
            </a:r>
            <a:endParaRPr b="1">
              <a:latin typeface="Be Vietnam Pro"/>
              <a:ea typeface="Be Vietnam Pro"/>
              <a:cs typeface="Be Vietnam Pro"/>
              <a:sym typeface="Be Vietnam Pro"/>
            </a:endParaRPr>
          </a:p>
        </p:txBody>
      </p:sp>
      <p:sp>
        <p:nvSpPr>
          <p:cNvPr id="432" name="Google Shape;432;p52"/>
          <p:cNvSpPr txBox="1"/>
          <p:nvPr>
            <p:ph idx="1" type="body"/>
          </p:nvPr>
        </p:nvSpPr>
        <p:spPr>
          <a:xfrm>
            <a:off x="654125" y="1193175"/>
            <a:ext cx="7804200" cy="17301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Sự tiến bộ về công nghệ, đặc biệt là trong lĩnh vực IoT</a:t>
            </a:r>
            <a:endParaRPr sz="1800">
              <a:latin typeface="Be Vietnam Pro"/>
              <a:ea typeface="Be Vietnam Pro"/>
              <a:cs typeface="Be Vietnam Pro"/>
              <a:sym typeface="Be Vietnam Pro"/>
            </a:endParaRPr>
          </a:p>
          <a:p>
            <a:pPr indent="-342900" lvl="0" marL="457200" rtl="0" algn="l">
              <a:lnSpc>
                <a:spcPct val="115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Đời sống vật chất được cải thiện, con người có xu hướng cải thiện đời sống tinh thần</a:t>
            </a:r>
            <a:endParaRPr sz="1800">
              <a:latin typeface="Be Vietnam Pro"/>
              <a:ea typeface="Be Vietnam Pro"/>
              <a:cs typeface="Be Vietnam Pro"/>
              <a:sym typeface="Be Vietnam Pro"/>
            </a:endParaRPr>
          </a:p>
          <a:p>
            <a:pPr indent="-342900" lvl="0" marL="457200" rtl="0" algn="l">
              <a:lnSpc>
                <a:spcPct val="115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Bể cá mini được rất nhiều người quan tâm tới</a:t>
            </a:r>
            <a:endParaRPr sz="1800">
              <a:latin typeface="Be Vietnam Pro"/>
              <a:ea typeface="Be Vietnam Pro"/>
              <a:cs typeface="Be Vietnam Pro"/>
              <a:sym typeface="Be Vietnam Pro"/>
            </a:endParaRPr>
          </a:p>
          <a:p>
            <a:pPr indent="-342900" lvl="0" marL="457200" rtl="0" algn="l">
              <a:lnSpc>
                <a:spcPct val="115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Không có thời gian theo dõi, chăm sóc cá</a:t>
            </a:r>
            <a:endParaRPr>
              <a:latin typeface="Be Vietnam Pro"/>
              <a:ea typeface="Be Vietnam Pro"/>
              <a:cs typeface="Be Vietnam Pro"/>
              <a:sym typeface="Be Vietnam Pro"/>
            </a:endParaRPr>
          </a:p>
        </p:txBody>
      </p:sp>
      <p:sp>
        <p:nvSpPr>
          <p:cNvPr id="433" name="Google Shape;433;p52"/>
          <p:cNvSpPr txBox="1"/>
          <p:nvPr>
            <p:ph idx="1" type="body"/>
          </p:nvPr>
        </p:nvSpPr>
        <p:spPr>
          <a:xfrm>
            <a:off x="654125" y="3140300"/>
            <a:ext cx="8262600" cy="16125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50000"/>
              </a:lnSpc>
              <a:spcBef>
                <a:spcPts val="0"/>
              </a:spcBef>
              <a:spcAft>
                <a:spcPts val="0"/>
              </a:spcAft>
              <a:buSzPts val="1800"/>
              <a:buFont typeface="Be Vietnam Pro"/>
              <a:buChar char="➢"/>
            </a:pPr>
            <a:r>
              <a:rPr i="1" lang="en" sz="1800" u="sng">
                <a:latin typeface="Be Vietnam Pro"/>
                <a:ea typeface="Be Vietnam Pro"/>
                <a:cs typeface="Be Vietnam Pro"/>
                <a:sym typeface="Be Vietnam Pro"/>
              </a:rPr>
              <a:t>Ý tưởng</a:t>
            </a:r>
            <a:r>
              <a:rPr i="1" lang="en" sz="1800">
                <a:latin typeface="Be Vietnam Pro"/>
                <a:ea typeface="Be Vietnam Pro"/>
                <a:cs typeface="Be Vietnam Pro"/>
                <a:sym typeface="Be Vietnam Pro"/>
              </a:rPr>
              <a:t> tạo ra một thiết bị thông minh có khả năng biến bể cá bình thường trở nên thông minh, giúp người dùng tiết kiệm thời gian chăm sóc cá, là thiết bị hữu ích trong những ngày người dùng xa nhà hoặc cho những cửa hàng cá, nhà hàng hải sản, …</a:t>
            </a:r>
            <a:endParaRPr i="1">
              <a:latin typeface="Be Vietnam Pro"/>
              <a:ea typeface="Be Vietnam Pro"/>
              <a:cs typeface="Be Vietnam Pro"/>
              <a:sym typeface="Be Vietnam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7" name="Shape 607"/>
        <p:cNvGrpSpPr/>
        <p:nvPr/>
      </p:nvGrpSpPr>
      <p:grpSpPr>
        <a:xfrm>
          <a:off x="0" y="0"/>
          <a:ext cx="0" cy="0"/>
          <a:chOff x="0" y="0"/>
          <a:chExt cx="0" cy="0"/>
        </a:xfrm>
      </p:grpSpPr>
      <p:sp>
        <p:nvSpPr>
          <p:cNvPr id="608" name="Google Shape;608;p70"/>
          <p:cNvSpPr txBox="1"/>
          <p:nvPr>
            <p:ph idx="1" type="subTitle"/>
          </p:nvPr>
        </p:nvSpPr>
        <p:spPr>
          <a:xfrm>
            <a:off x="2299500" y="-12"/>
            <a:ext cx="4545000" cy="554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b="1" lang="en" sz="3100">
                <a:latin typeface="Be Vietnam Pro"/>
                <a:ea typeface="Be Vietnam Pro"/>
                <a:cs typeface="Be Vietnam Pro"/>
                <a:sym typeface="Be Vietnam Pro"/>
              </a:rPr>
              <a:t>CLOUD</a:t>
            </a:r>
            <a:endParaRPr b="1" sz="3100">
              <a:latin typeface="Be Vietnam Pro"/>
              <a:ea typeface="Be Vietnam Pro"/>
              <a:cs typeface="Be Vietnam Pro"/>
              <a:sym typeface="Be Vietnam Pro"/>
            </a:endParaRPr>
          </a:p>
        </p:txBody>
      </p:sp>
      <p:sp>
        <p:nvSpPr>
          <p:cNvPr id="609" name="Google Shape;609;p70"/>
          <p:cNvSpPr txBox="1"/>
          <p:nvPr/>
        </p:nvSpPr>
        <p:spPr>
          <a:xfrm>
            <a:off x="1345225" y="1164350"/>
            <a:ext cx="6534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Medium"/>
              <a:ea typeface="Montserrat Medium"/>
              <a:cs typeface="Montserrat Medium"/>
              <a:sym typeface="Montserrat Medium"/>
            </a:endParaRPr>
          </a:p>
        </p:txBody>
      </p:sp>
      <p:sp>
        <p:nvSpPr>
          <p:cNvPr id="610" name="Google Shape;610;p70"/>
          <p:cNvSpPr txBox="1"/>
          <p:nvPr/>
        </p:nvSpPr>
        <p:spPr>
          <a:xfrm>
            <a:off x="972175" y="599125"/>
            <a:ext cx="53583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Be Vietnam Pro"/>
              <a:buAutoNum type="arabicPeriod"/>
            </a:pPr>
            <a:r>
              <a:rPr b="0" i="0" lang="en" sz="1400" u="none" cap="none" strike="noStrike">
                <a:solidFill>
                  <a:schemeClr val="dk1"/>
                </a:solidFill>
                <a:latin typeface="Be Vietnam Pro"/>
                <a:ea typeface="Be Vietnam Pro"/>
                <a:cs typeface="Be Vietnam Pro"/>
                <a:sym typeface="Be Vietnam Pro"/>
              </a:rPr>
              <a:t>ThinkSpeak</a:t>
            </a:r>
            <a:endParaRPr b="0" i="0" sz="1400" u="none" cap="none" strike="noStrike">
              <a:solidFill>
                <a:schemeClr val="dk1"/>
              </a:solidFill>
              <a:latin typeface="Be Vietnam Pro"/>
              <a:ea typeface="Be Vietnam Pro"/>
              <a:cs typeface="Be Vietnam Pro"/>
              <a:sym typeface="Be Vietnam Pro"/>
            </a:endParaRPr>
          </a:p>
        </p:txBody>
      </p:sp>
      <p:sp>
        <p:nvSpPr>
          <p:cNvPr id="611" name="Google Shape;611;p70"/>
          <p:cNvSpPr txBox="1"/>
          <p:nvPr/>
        </p:nvSpPr>
        <p:spPr>
          <a:xfrm>
            <a:off x="1073925" y="1054275"/>
            <a:ext cx="6805200" cy="446400"/>
          </a:xfrm>
          <a:prstGeom prst="rect">
            <a:avLst/>
          </a:prstGeom>
          <a:noFill/>
          <a:ln>
            <a:noFill/>
          </a:ln>
        </p:spPr>
        <p:txBody>
          <a:bodyPr anchorCtr="0" anchor="t" bIns="91425" lIns="91425" spcFirstLastPara="1" rIns="91425" wrap="square" tIns="91425">
            <a:spAutoFit/>
          </a:bodyPr>
          <a:lstStyle/>
          <a:p>
            <a:pPr indent="0" lvl="0" marL="0" marR="0" rtl="0" algn="just">
              <a:lnSpc>
                <a:spcPct val="115000"/>
              </a:lnSpc>
              <a:spcBef>
                <a:spcPts val="0"/>
              </a:spcBef>
              <a:spcAft>
                <a:spcPts val="0"/>
              </a:spcAft>
              <a:buClr>
                <a:srgbClr val="000000"/>
              </a:buClr>
              <a:buSzPts val="1700"/>
              <a:buFont typeface="Arial"/>
              <a:buNone/>
            </a:pPr>
            <a:r>
              <a:t/>
            </a:r>
            <a:endParaRPr b="0" i="0" sz="1700" u="none" cap="none" strike="noStrike">
              <a:solidFill>
                <a:schemeClr val="dk1"/>
              </a:solidFill>
              <a:latin typeface="Montserrat Medium"/>
              <a:ea typeface="Montserrat Medium"/>
              <a:cs typeface="Montserrat Medium"/>
              <a:sym typeface="Montserrat Medium"/>
            </a:endParaRPr>
          </a:p>
        </p:txBody>
      </p:sp>
      <p:pic>
        <p:nvPicPr>
          <p:cNvPr id="612" name="Google Shape;612;p70"/>
          <p:cNvPicPr preferRelativeResize="0"/>
          <p:nvPr/>
        </p:nvPicPr>
        <p:blipFill rotWithShape="1">
          <a:blip r:embed="rId4">
            <a:alphaModFix/>
          </a:blip>
          <a:srcRect b="0" l="0" r="0" t="0"/>
          <a:stretch/>
        </p:blipFill>
        <p:spPr>
          <a:xfrm>
            <a:off x="621725" y="1054275"/>
            <a:ext cx="3786976" cy="1962800"/>
          </a:xfrm>
          <a:prstGeom prst="rect">
            <a:avLst/>
          </a:prstGeom>
          <a:noFill/>
          <a:ln>
            <a:noFill/>
          </a:ln>
        </p:spPr>
      </p:pic>
      <p:sp>
        <p:nvSpPr>
          <p:cNvPr id="613" name="Google Shape;613;p70"/>
          <p:cNvSpPr txBox="1"/>
          <p:nvPr/>
        </p:nvSpPr>
        <p:spPr>
          <a:xfrm>
            <a:off x="1164350" y="3035025"/>
            <a:ext cx="5358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dk1"/>
                </a:solidFill>
                <a:latin typeface="Be Vietnam Pro"/>
                <a:ea typeface="Be Vietnam Pro"/>
                <a:cs typeface="Be Vietnam Pro"/>
                <a:sym typeface="Be Vietnam Pro"/>
              </a:rPr>
              <a:t>2.     Blink  </a:t>
            </a:r>
            <a:endParaRPr b="0" i="0" sz="1400" u="none" cap="none" strike="noStrike">
              <a:solidFill>
                <a:schemeClr val="dk1"/>
              </a:solidFill>
              <a:latin typeface="Be Vietnam Pro"/>
              <a:ea typeface="Be Vietnam Pro"/>
              <a:cs typeface="Be Vietnam Pro"/>
              <a:sym typeface="Be Vietnam Pro"/>
            </a:endParaRPr>
          </a:p>
        </p:txBody>
      </p:sp>
      <p:pic>
        <p:nvPicPr>
          <p:cNvPr id="614" name="Google Shape;614;p70"/>
          <p:cNvPicPr preferRelativeResize="0"/>
          <p:nvPr/>
        </p:nvPicPr>
        <p:blipFill rotWithShape="1">
          <a:blip r:embed="rId5">
            <a:alphaModFix/>
          </a:blip>
          <a:srcRect b="0" l="0" r="0" t="0"/>
          <a:stretch/>
        </p:blipFill>
        <p:spPr>
          <a:xfrm>
            <a:off x="621725" y="3634051"/>
            <a:ext cx="3467100" cy="1228725"/>
          </a:xfrm>
          <a:prstGeom prst="rect">
            <a:avLst/>
          </a:prstGeom>
          <a:noFill/>
          <a:ln>
            <a:noFill/>
          </a:ln>
        </p:spPr>
      </p:pic>
      <p:pic>
        <p:nvPicPr>
          <p:cNvPr id="615" name="Google Shape;615;p70"/>
          <p:cNvPicPr preferRelativeResize="0"/>
          <p:nvPr/>
        </p:nvPicPr>
        <p:blipFill rotWithShape="1">
          <a:blip r:embed="rId6">
            <a:alphaModFix/>
          </a:blip>
          <a:srcRect b="0" l="0" r="0" t="0"/>
          <a:stretch/>
        </p:blipFill>
        <p:spPr>
          <a:xfrm>
            <a:off x="4849575" y="1044051"/>
            <a:ext cx="3745525" cy="1990975"/>
          </a:xfrm>
          <a:prstGeom prst="rect">
            <a:avLst/>
          </a:prstGeom>
          <a:noFill/>
          <a:ln>
            <a:noFill/>
          </a:ln>
        </p:spPr>
      </p:pic>
      <p:pic>
        <p:nvPicPr>
          <p:cNvPr id="616" name="Google Shape;616;p70"/>
          <p:cNvPicPr preferRelativeResize="0"/>
          <p:nvPr/>
        </p:nvPicPr>
        <p:blipFill rotWithShape="1">
          <a:blip r:embed="rId7">
            <a:alphaModFix/>
          </a:blip>
          <a:srcRect b="0" l="0" r="0" t="0"/>
          <a:stretch/>
        </p:blipFill>
        <p:spPr>
          <a:xfrm>
            <a:off x="5238952" y="3079751"/>
            <a:ext cx="2966760" cy="199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aphicFrame>
        <p:nvGraphicFramePr>
          <p:cNvPr id="621" name="Google Shape;621;p71"/>
          <p:cNvGraphicFramePr/>
          <p:nvPr/>
        </p:nvGraphicFramePr>
        <p:xfrm>
          <a:off x="382350" y="111850"/>
          <a:ext cx="3000000" cy="3000000"/>
        </p:xfrm>
        <a:graphic>
          <a:graphicData uri="http://schemas.openxmlformats.org/drawingml/2006/table">
            <a:tbl>
              <a:tblPr>
                <a:noFill/>
                <a:tableStyleId>{958D53D2-531B-43FA-92DF-EEFC03406EEF}</a:tableStyleId>
              </a:tblPr>
              <a:tblGrid>
                <a:gridCol w="1991600"/>
                <a:gridCol w="3470650"/>
                <a:gridCol w="2731125"/>
              </a:tblGrid>
              <a:tr h="346000">
                <a:tc>
                  <a:txBody>
                    <a:bodyPr/>
                    <a:lstStyle/>
                    <a:p>
                      <a:pPr indent="0" lvl="0" marL="0" marR="0" rtl="0" algn="ctr">
                        <a:lnSpc>
                          <a:spcPct val="115000"/>
                        </a:lnSpc>
                        <a:spcBef>
                          <a:spcPts val="0"/>
                        </a:spcBef>
                        <a:spcAft>
                          <a:spcPts val="0"/>
                        </a:spcAft>
                        <a:buClr>
                          <a:srgbClr val="000000"/>
                        </a:buClr>
                        <a:buSzPts val="1100"/>
                        <a:buFont typeface="Arial"/>
                        <a:buNone/>
                      </a:pPr>
                      <a:r>
                        <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ThingSpeak</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b="1" i="1" lang="en" sz="1100" u="sng" cap="none" strike="noStrike">
                          <a:solidFill>
                            <a:schemeClr val="dk1"/>
                          </a:solidFill>
                          <a:latin typeface="Be Vietnam Pro"/>
                          <a:ea typeface="Be Vietnam Pro"/>
                          <a:cs typeface="Be Vietnam Pro"/>
                          <a:sym typeface="Be Vietnam Pro"/>
                        </a:rPr>
                        <a:t>Blynk</a:t>
                      </a:r>
                      <a:endParaRPr b="1" i="1" sz="1100" u="sng"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r>
              <a:tr h="560300">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Giao thức truyền thông</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HTTP, MQTT, API, MATLAB</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Blynk protocol, websocket protocol, MQTT, HTTPS</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530750">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Thiết bị tương thích</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Arduino, module esp8266, module esp32, raspberry pi, MatLab, LoRaWan,...</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Arduino, Raspberry pi, Module ESP8266, Module ESP32, …</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342400">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Tương thích với MATLAB</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Có </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Không</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530750">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Tích hợp với các dịch vụ web khác</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Twitter, IFTTT, …</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Không </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147247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Phí dịch vụ</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298450" lvl="0" marL="457200" marR="0" rtl="0" algn="l">
                        <a:lnSpc>
                          <a:spcPct val="115000"/>
                        </a:lnSpc>
                        <a:spcBef>
                          <a:spcPts val="0"/>
                        </a:spcBef>
                        <a:spcAft>
                          <a:spcPts val="0"/>
                        </a:spcAft>
                        <a:buClr>
                          <a:schemeClr val="dk1"/>
                        </a:buClr>
                        <a:buSzPts val="1100"/>
                        <a:buFont typeface="Be Vietnam Pro"/>
                        <a:buChar char="●"/>
                      </a:pPr>
                      <a:r>
                        <a:rPr lang="en" sz="1100" u="none" cap="none" strike="noStrike">
                          <a:solidFill>
                            <a:schemeClr val="dk1"/>
                          </a:solidFill>
                          <a:latin typeface="Be Vietnam Pro"/>
                          <a:ea typeface="Be Vietnam Pro"/>
                          <a:cs typeface="Be Vietnam Pro"/>
                          <a:sym typeface="Be Vietnam Pro"/>
                        </a:rPr>
                        <a:t>Miễn phí</a:t>
                      </a:r>
                      <a:endParaRPr sz="1100" u="none" cap="none" strike="noStrike">
                        <a:solidFill>
                          <a:schemeClr val="dk1"/>
                        </a:solidFill>
                        <a:latin typeface="Be Vietnam Pro"/>
                        <a:ea typeface="Be Vietnam Pro"/>
                        <a:cs typeface="Be Vietnam Pro"/>
                        <a:sym typeface="Be Vietnam Pro"/>
                      </a:endParaRPr>
                    </a:p>
                    <a:p>
                      <a:pPr indent="-298450" lvl="0" marL="457200" marR="0" rtl="0" algn="l">
                        <a:lnSpc>
                          <a:spcPct val="115000"/>
                        </a:lnSpc>
                        <a:spcBef>
                          <a:spcPts val="0"/>
                        </a:spcBef>
                        <a:spcAft>
                          <a:spcPts val="0"/>
                        </a:spcAft>
                        <a:buClr>
                          <a:schemeClr val="dk1"/>
                        </a:buClr>
                        <a:buSzPts val="1100"/>
                        <a:buFont typeface="Be Vietnam Pro"/>
                        <a:buChar char="●"/>
                      </a:pPr>
                      <a:r>
                        <a:rPr lang="en" sz="1100" u="none" cap="none" strike="noStrike">
                          <a:solidFill>
                            <a:schemeClr val="dk1"/>
                          </a:solidFill>
                          <a:latin typeface="Be Vietnam Pro"/>
                          <a:ea typeface="Be Vietnam Pro"/>
                          <a:cs typeface="Be Vietnam Pro"/>
                          <a:sym typeface="Be Vietnam Pro"/>
                        </a:rPr>
                        <a:t>Tiêu chuẩn: từ 16 USD/ tháng</a:t>
                      </a:r>
                      <a:endParaRPr sz="1100" u="none" cap="none" strike="noStrike">
                        <a:solidFill>
                          <a:schemeClr val="dk1"/>
                        </a:solidFill>
                        <a:latin typeface="Be Vietnam Pro"/>
                        <a:ea typeface="Be Vietnam Pro"/>
                        <a:cs typeface="Be Vietnam Pro"/>
                        <a:sym typeface="Be Vietnam Pro"/>
                      </a:endParaRPr>
                    </a:p>
                    <a:p>
                      <a:pPr indent="-298450" lvl="0" marL="457200" marR="0" rtl="0" algn="l">
                        <a:lnSpc>
                          <a:spcPct val="115000"/>
                        </a:lnSpc>
                        <a:spcBef>
                          <a:spcPts val="0"/>
                        </a:spcBef>
                        <a:spcAft>
                          <a:spcPts val="0"/>
                        </a:spcAft>
                        <a:buClr>
                          <a:schemeClr val="dk1"/>
                        </a:buClr>
                        <a:buSzPts val="1100"/>
                        <a:buFont typeface="Be Vietnam Pro"/>
                        <a:buChar char="●"/>
                      </a:pPr>
                      <a:r>
                        <a:rPr lang="en" sz="1100" u="none" cap="none" strike="noStrike">
                          <a:solidFill>
                            <a:schemeClr val="dk1"/>
                          </a:solidFill>
                          <a:latin typeface="Be Vietnam Pro"/>
                          <a:ea typeface="Be Vietnam Pro"/>
                          <a:cs typeface="Be Vietnam Pro"/>
                          <a:sym typeface="Be Vietnam Pro"/>
                        </a:rPr>
                        <a:t>Chuyên nghiệp: từ 40 USD/ tháng</a:t>
                      </a:r>
                      <a:endParaRPr sz="1100" u="none" cap="none" strike="noStrike">
                        <a:solidFill>
                          <a:schemeClr val="dk1"/>
                        </a:solidFill>
                        <a:latin typeface="Be Vietnam Pro"/>
                        <a:ea typeface="Be Vietnam Pro"/>
                        <a:cs typeface="Be Vietnam Pro"/>
                        <a:sym typeface="Be Vietnam Pro"/>
                      </a:endParaRPr>
                    </a:p>
                    <a:p>
                      <a:pPr indent="0" lvl="0" marL="457200" marR="0" rtl="0" algn="l">
                        <a:lnSpc>
                          <a:spcPct val="115000"/>
                        </a:lnSpc>
                        <a:spcBef>
                          <a:spcPts val="0"/>
                        </a:spcBef>
                        <a:spcAft>
                          <a:spcPts val="0"/>
                        </a:spcAft>
                        <a:buClr>
                          <a:srgbClr val="000000"/>
                        </a:buClr>
                        <a:buSzPts val="1100"/>
                        <a:buFont typeface="Arial"/>
                        <a:buNone/>
                      </a:pPr>
                      <a:r>
                        <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298450" lvl="0" marL="457200" marR="0" rtl="0" algn="l">
                        <a:lnSpc>
                          <a:spcPct val="115000"/>
                        </a:lnSpc>
                        <a:spcBef>
                          <a:spcPts val="0"/>
                        </a:spcBef>
                        <a:spcAft>
                          <a:spcPts val="0"/>
                        </a:spcAft>
                        <a:buClr>
                          <a:schemeClr val="dk1"/>
                        </a:buClr>
                        <a:buSzPts val="1100"/>
                        <a:buFont typeface="Be Vietnam Pro"/>
                        <a:buChar char="●"/>
                      </a:pPr>
                      <a:r>
                        <a:rPr lang="en" sz="1100" u="none" cap="none" strike="noStrike">
                          <a:solidFill>
                            <a:schemeClr val="dk1"/>
                          </a:solidFill>
                          <a:latin typeface="Be Vietnam Pro"/>
                          <a:ea typeface="Be Vietnam Pro"/>
                          <a:cs typeface="Be Vietnam Pro"/>
                          <a:sym typeface="Be Vietnam Pro"/>
                        </a:rPr>
                        <a:t>Miễn phí</a:t>
                      </a:r>
                      <a:endParaRPr sz="1100" u="none" cap="none" strike="noStrike">
                        <a:solidFill>
                          <a:schemeClr val="dk1"/>
                        </a:solidFill>
                        <a:latin typeface="Be Vietnam Pro"/>
                        <a:ea typeface="Be Vietnam Pro"/>
                        <a:cs typeface="Be Vietnam Pro"/>
                        <a:sym typeface="Be Vietnam Pro"/>
                      </a:endParaRPr>
                    </a:p>
                    <a:p>
                      <a:pPr indent="-298450" lvl="0" marL="457200" marR="0" rtl="0" algn="l">
                        <a:lnSpc>
                          <a:spcPct val="115000"/>
                        </a:lnSpc>
                        <a:spcBef>
                          <a:spcPts val="0"/>
                        </a:spcBef>
                        <a:spcAft>
                          <a:spcPts val="0"/>
                        </a:spcAft>
                        <a:buClr>
                          <a:schemeClr val="dk1"/>
                        </a:buClr>
                        <a:buSzPts val="1100"/>
                        <a:buFont typeface="Be Vietnam Pro"/>
                        <a:buChar char="●"/>
                      </a:pPr>
                      <a:r>
                        <a:rPr lang="en" sz="1100" u="none" cap="none" strike="noStrike">
                          <a:solidFill>
                            <a:schemeClr val="dk1"/>
                          </a:solidFill>
                          <a:latin typeface="Be Vietnam Pro"/>
                          <a:ea typeface="Be Vietnam Pro"/>
                          <a:cs typeface="Be Vietnam Pro"/>
                          <a:sym typeface="Be Vietnam Pro"/>
                        </a:rPr>
                        <a:t>Solo: 2,99 USD/tháng hoặc 29,99 USD/năm.</a:t>
                      </a:r>
                      <a:endParaRPr sz="1100" u="none" cap="none" strike="noStrike">
                        <a:solidFill>
                          <a:schemeClr val="dk1"/>
                        </a:solidFill>
                        <a:latin typeface="Be Vietnam Pro"/>
                        <a:ea typeface="Be Vietnam Pro"/>
                        <a:cs typeface="Be Vietnam Pro"/>
                        <a:sym typeface="Be Vietnam Pro"/>
                      </a:endParaRPr>
                    </a:p>
                    <a:p>
                      <a:pPr indent="-298450" lvl="0" marL="457200" marR="0" rtl="0" algn="l">
                        <a:lnSpc>
                          <a:spcPct val="115000"/>
                        </a:lnSpc>
                        <a:spcBef>
                          <a:spcPts val="0"/>
                        </a:spcBef>
                        <a:spcAft>
                          <a:spcPts val="0"/>
                        </a:spcAft>
                        <a:buClr>
                          <a:schemeClr val="dk1"/>
                        </a:buClr>
                        <a:buSzPts val="1100"/>
                        <a:buFont typeface="Be Vietnam Pro"/>
                        <a:buChar char="●"/>
                      </a:pPr>
                      <a:r>
                        <a:rPr lang="en" sz="1100" u="none" cap="none" strike="noStrike">
                          <a:solidFill>
                            <a:schemeClr val="dk1"/>
                          </a:solidFill>
                          <a:latin typeface="Be Vietnam Pro"/>
                          <a:ea typeface="Be Vietnam Pro"/>
                          <a:cs typeface="Be Vietnam Pro"/>
                          <a:sym typeface="Be Vietnam Pro"/>
                        </a:rPr>
                        <a:t>Plus: 9,99 USD/tháng hoặc 99,99 USD/năm</a:t>
                      </a:r>
                      <a:endParaRPr sz="1100" u="none" cap="none" strike="noStrike">
                        <a:solidFill>
                          <a:schemeClr val="dk1"/>
                        </a:solidFill>
                        <a:latin typeface="Be Vietnam Pro"/>
                        <a:ea typeface="Be Vietnam Pro"/>
                        <a:cs typeface="Be Vietnam Pro"/>
                        <a:sym typeface="Be Vietnam Pro"/>
                      </a:endParaRPr>
                    </a:p>
                    <a:p>
                      <a:pPr indent="-298450" lvl="0" marL="457200" marR="0" rtl="0" algn="l">
                        <a:lnSpc>
                          <a:spcPct val="115000"/>
                        </a:lnSpc>
                        <a:spcBef>
                          <a:spcPts val="0"/>
                        </a:spcBef>
                        <a:spcAft>
                          <a:spcPts val="0"/>
                        </a:spcAft>
                        <a:buClr>
                          <a:schemeClr val="dk1"/>
                        </a:buClr>
                        <a:buSzPts val="1100"/>
                        <a:buFont typeface="Be Vietnam Pro"/>
                        <a:buChar char="●"/>
                      </a:pPr>
                      <a:r>
                        <a:rPr lang="en" sz="1100" u="none" cap="none" strike="noStrike">
                          <a:solidFill>
                            <a:schemeClr val="dk1"/>
                          </a:solidFill>
                          <a:latin typeface="Be Vietnam Pro"/>
                          <a:ea typeface="Be Vietnam Pro"/>
                          <a:cs typeface="Be Vietnam Pro"/>
                          <a:sym typeface="Be Vietnam Pro"/>
                        </a:rPr>
                        <a:t>Pro: 49,99 USD/tháng hoặc 499,99 USD/năm</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53237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Mục đích</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Ghi, phân tích, trực quan hoá dữ liệu</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Tạo ứng dụng di động tuỳ chỉnh</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532375">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Tính năng</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Nhiều tính năng xây dựng ứng dụng thiết bị di động</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00000"/>
                        </a:lnSpc>
                        <a:spcBef>
                          <a:spcPts val="0"/>
                        </a:spcBef>
                        <a:spcAft>
                          <a:spcPts val="0"/>
                        </a:spcAft>
                        <a:buClr>
                          <a:srgbClr val="000000"/>
                        </a:buClr>
                        <a:buSzPts val="1100"/>
                        <a:buFont typeface="Arial"/>
                        <a:buNone/>
                      </a:pPr>
                      <a:r>
                        <a:rPr lang="en" sz="1100" u="none" cap="none" strike="noStrike">
                          <a:solidFill>
                            <a:schemeClr val="dk1"/>
                          </a:solidFill>
                          <a:latin typeface="Be Vietnam Pro"/>
                          <a:ea typeface="Be Vietnam Pro"/>
                          <a:cs typeface="Be Vietnam Pro"/>
                          <a:sym typeface="Be Vietnam Pro"/>
                        </a:rPr>
                        <a:t>Cung cấp tính năng ghi nhật kí, tạo biểu đồ, đồ thị.</a:t>
                      </a:r>
                      <a:endParaRPr sz="11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2"/>
          <p:cNvSpPr txBox="1"/>
          <p:nvPr/>
        </p:nvSpPr>
        <p:spPr>
          <a:xfrm>
            <a:off x="2096400" y="0"/>
            <a:ext cx="4951200" cy="538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300"/>
              <a:buFont typeface="Arial"/>
              <a:buNone/>
            </a:pPr>
            <a:r>
              <a:rPr b="1" i="0" lang="en" sz="2300" u="none" cap="none" strike="noStrike">
                <a:solidFill>
                  <a:srgbClr val="FFFFFF"/>
                </a:solidFill>
                <a:latin typeface="Be Vietnam Pro"/>
                <a:ea typeface="Be Vietnam Pro"/>
                <a:cs typeface="Be Vietnam Pro"/>
                <a:sym typeface="Be Vietnam Pro"/>
              </a:rPr>
              <a:t>Mạch điều khiển trung tâm</a:t>
            </a:r>
            <a:endParaRPr b="1" i="0" sz="2300" u="none" cap="none" strike="noStrike">
              <a:solidFill>
                <a:srgbClr val="FFFFFF"/>
              </a:solidFill>
              <a:latin typeface="Be Vietnam Pro"/>
              <a:ea typeface="Be Vietnam Pro"/>
              <a:cs typeface="Be Vietnam Pro"/>
              <a:sym typeface="Be Vietnam Pro"/>
            </a:endParaRPr>
          </a:p>
        </p:txBody>
      </p:sp>
      <p:pic>
        <p:nvPicPr>
          <p:cNvPr id="627" name="Google Shape;627;p72"/>
          <p:cNvPicPr preferRelativeResize="0"/>
          <p:nvPr/>
        </p:nvPicPr>
        <p:blipFill rotWithShape="1">
          <a:blip r:embed="rId3">
            <a:alphaModFix/>
          </a:blip>
          <a:srcRect b="0" l="0" r="0" t="0"/>
          <a:stretch/>
        </p:blipFill>
        <p:spPr>
          <a:xfrm>
            <a:off x="5337875" y="499188"/>
            <a:ext cx="2077500" cy="2077500"/>
          </a:xfrm>
          <a:prstGeom prst="rect">
            <a:avLst/>
          </a:prstGeom>
          <a:noFill/>
          <a:ln>
            <a:noFill/>
          </a:ln>
        </p:spPr>
      </p:pic>
      <p:pic>
        <p:nvPicPr>
          <p:cNvPr id="628" name="Google Shape;628;p72"/>
          <p:cNvPicPr preferRelativeResize="0"/>
          <p:nvPr/>
        </p:nvPicPr>
        <p:blipFill rotWithShape="1">
          <a:blip r:embed="rId4">
            <a:alphaModFix/>
          </a:blip>
          <a:srcRect b="0" l="0" r="0" t="0"/>
          <a:stretch/>
        </p:blipFill>
        <p:spPr>
          <a:xfrm>
            <a:off x="5337875" y="2709375"/>
            <a:ext cx="2077500" cy="2077500"/>
          </a:xfrm>
          <a:prstGeom prst="rect">
            <a:avLst/>
          </a:prstGeom>
          <a:noFill/>
          <a:ln>
            <a:noFill/>
          </a:ln>
        </p:spPr>
      </p:pic>
      <p:pic>
        <p:nvPicPr>
          <p:cNvPr id="629" name="Google Shape;629;p72"/>
          <p:cNvPicPr preferRelativeResize="0"/>
          <p:nvPr/>
        </p:nvPicPr>
        <p:blipFill rotWithShape="1">
          <a:blip r:embed="rId5">
            <a:alphaModFix/>
          </a:blip>
          <a:srcRect b="0" l="0" r="0" t="0"/>
          <a:stretch/>
        </p:blipFill>
        <p:spPr>
          <a:xfrm>
            <a:off x="525476" y="2709363"/>
            <a:ext cx="2559535" cy="1973401"/>
          </a:xfrm>
          <a:prstGeom prst="rect">
            <a:avLst/>
          </a:prstGeom>
          <a:noFill/>
          <a:ln>
            <a:noFill/>
          </a:ln>
        </p:spPr>
      </p:pic>
      <p:sp>
        <p:nvSpPr>
          <p:cNvPr id="630" name="Google Shape;630;p72"/>
          <p:cNvSpPr txBox="1"/>
          <p:nvPr/>
        </p:nvSpPr>
        <p:spPr>
          <a:xfrm>
            <a:off x="3289600" y="1301575"/>
            <a:ext cx="10062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Be Vietnam Pro"/>
                <a:ea typeface="Be Vietnam Pro"/>
                <a:cs typeface="Be Vietnam Pro"/>
                <a:sym typeface="Be Vietnam Pro"/>
              </a:rPr>
              <a:t>Arduino Uno </a:t>
            </a:r>
            <a:endParaRPr b="0" i="0" sz="1400" u="none" cap="none" strike="noStrike">
              <a:solidFill>
                <a:srgbClr val="FFFFFF"/>
              </a:solidFill>
              <a:latin typeface="Be Vietnam Pro"/>
              <a:ea typeface="Be Vietnam Pro"/>
              <a:cs typeface="Be Vietnam Pro"/>
              <a:sym typeface="Be Vietnam Pro"/>
            </a:endParaRPr>
          </a:p>
        </p:txBody>
      </p:sp>
      <p:sp>
        <p:nvSpPr>
          <p:cNvPr id="631" name="Google Shape;631;p72"/>
          <p:cNvSpPr txBox="1"/>
          <p:nvPr/>
        </p:nvSpPr>
        <p:spPr>
          <a:xfrm>
            <a:off x="3222250" y="3388275"/>
            <a:ext cx="1140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Be Vietnam Pro"/>
                <a:ea typeface="Be Vietnam Pro"/>
                <a:cs typeface="Be Vietnam Pro"/>
                <a:sym typeface="Be Vietnam Pro"/>
              </a:rPr>
              <a:t>Raspberry </a:t>
            </a:r>
            <a:endParaRPr b="0" i="0" sz="1400" u="none" cap="none" strike="noStrike">
              <a:solidFill>
                <a:srgbClr val="FFFFFF"/>
              </a:solidFill>
              <a:latin typeface="Be Vietnam Pro"/>
              <a:ea typeface="Be Vietnam Pro"/>
              <a:cs typeface="Be Vietnam Pro"/>
              <a:sym typeface="Be Vietnam Pro"/>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Be Vietnam Pro"/>
                <a:ea typeface="Be Vietnam Pro"/>
                <a:cs typeface="Be Vietnam Pro"/>
                <a:sym typeface="Be Vietnam Pro"/>
              </a:rPr>
              <a:t>Pi 4 </a:t>
            </a:r>
            <a:endParaRPr b="0" i="0" sz="1400" u="none" cap="none" strike="noStrike">
              <a:solidFill>
                <a:srgbClr val="FFFFFF"/>
              </a:solidFill>
              <a:latin typeface="Be Vietnam Pro"/>
              <a:ea typeface="Be Vietnam Pro"/>
              <a:cs typeface="Be Vietnam Pro"/>
              <a:sym typeface="Be Vietnam Pro"/>
            </a:endParaRPr>
          </a:p>
        </p:txBody>
      </p:sp>
      <p:sp>
        <p:nvSpPr>
          <p:cNvPr id="632" name="Google Shape;632;p72"/>
          <p:cNvSpPr txBox="1"/>
          <p:nvPr/>
        </p:nvSpPr>
        <p:spPr>
          <a:xfrm>
            <a:off x="7534200" y="1337850"/>
            <a:ext cx="143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Be Vietnam Pro"/>
                <a:ea typeface="Be Vietnam Pro"/>
                <a:cs typeface="Be Vietnam Pro"/>
                <a:sym typeface="Be Vietnam Pro"/>
              </a:rPr>
              <a:t>ESP8266</a:t>
            </a:r>
            <a:endParaRPr b="0" i="0" sz="1400" u="none" cap="none" strike="noStrike">
              <a:solidFill>
                <a:srgbClr val="FFFFFF"/>
              </a:solidFill>
              <a:latin typeface="Be Vietnam Pro"/>
              <a:ea typeface="Be Vietnam Pro"/>
              <a:cs typeface="Be Vietnam Pro"/>
              <a:sym typeface="Be Vietnam Pro"/>
            </a:endParaRPr>
          </a:p>
        </p:txBody>
      </p:sp>
      <p:sp>
        <p:nvSpPr>
          <p:cNvPr id="633" name="Google Shape;633;p72"/>
          <p:cNvSpPr txBox="1"/>
          <p:nvPr/>
        </p:nvSpPr>
        <p:spPr>
          <a:xfrm>
            <a:off x="7534200" y="3639575"/>
            <a:ext cx="1435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FFFFFF"/>
                </a:solidFill>
                <a:latin typeface="Be Vietnam Pro"/>
                <a:ea typeface="Be Vietnam Pro"/>
                <a:cs typeface="Be Vietnam Pro"/>
                <a:sym typeface="Be Vietnam Pro"/>
              </a:rPr>
              <a:t>ESP32 </a:t>
            </a:r>
            <a:endParaRPr b="0" i="0" sz="1400" u="none" cap="none" strike="noStrike">
              <a:solidFill>
                <a:srgbClr val="FFFFFF"/>
              </a:solidFill>
              <a:latin typeface="Be Vietnam Pro"/>
              <a:ea typeface="Be Vietnam Pro"/>
              <a:cs typeface="Be Vietnam Pro"/>
              <a:sym typeface="Be Vietnam Pro"/>
            </a:endParaRPr>
          </a:p>
        </p:txBody>
      </p:sp>
      <p:pic>
        <p:nvPicPr>
          <p:cNvPr id="634" name="Google Shape;634;p72"/>
          <p:cNvPicPr preferRelativeResize="0"/>
          <p:nvPr/>
        </p:nvPicPr>
        <p:blipFill rotWithShape="1">
          <a:blip r:embed="rId6">
            <a:alphaModFix/>
          </a:blip>
          <a:srcRect b="0" l="0" r="0" t="0"/>
          <a:stretch/>
        </p:blipFill>
        <p:spPr>
          <a:xfrm>
            <a:off x="533650" y="723975"/>
            <a:ext cx="2543175" cy="1800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graphicFrame>
        <p:nvGraphicFramePr>
          <p:cNvPr id="639" name="Google Shape;639;p73"/>
          <p:cNvGraphicFramePr/>
          <p:nvPr/>
        </p:nvGraphicFramePr>
        <p:xfrm>
          <a:off x="627888" y="174722"/>
          <a:ext cx="3000000" cy="3000000"/>
        </p:xfrm>
        <a:graphic>
          <a:graphicData uri="http://schemas.openxmlformats.org/drawingml/2006/table">
            <a:tbl>
              <a:tblPr>
                <a:noFill/>
                <a:tableStyleId>{958D53D2-531B-43FA-92DF-EEFC03406EEF}</a:tableStyleId>
              </a:tblPr>
              <a:tblGrid>
                <a:gridCol w="1003525"/>
                <a:gridCol w="1944650"/>
                <a:gridCol w="1497175"/>
                <a:gridCol w="1530900"/>
                <a:gridCol w="1995325"/>
              </a:tblGrid>
              <a:tr h="365325">
                <a:tc>
                  <a:txBody>
                    <a:bodyPr/>
                    <a:lstStyle/>
                    <a:p>
                      <a:pPr indent="0" lvl="0" marL="0" marR="0" rtl="0" algn="ctr">
                        <a:lnSpc>
                          <a:spcPct val="115000"/>
                        </a:lnSpc>
                        <a:spcBef>
                          <a:spcPts val="0"/>
                        </a:spcBef>
                        <a:spcAft>
                          <a:spcPts val="0"/>
                        </a:spcAft>
                        <a:buClr>
                          <a:srgbClr val="000000"/>
                        </a:buClr>
                        <a:buSzPts val="1400"/>
                        <a:buFont typeface="Arial"/>
                        <a:buNone/>
                      </a:pPr>
                      <a:r>
                        <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i="1" lang="en" sz="1400" u="sng" cap="none" strike="noStrike">
                          <a:solidFill>
                            <a:schemeClr val="dk1"/>
                          </a:solidFill>
                          <a:latin typeface="Be Vietnam Pro"/>
                          <a:ea typeface="Be Vietnam Pro"/>
                          <a:cs typeface="Be Vietnam Pro"/>
                          <a:sym typeface="Be Vietnam Pro"/>
                        </a:rPr>
                        <a:t>Arduino Uno</a:t>
                      </a:r>
                      <a:endParaRPr b="1" i="1" sz="1400" u="sng"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b="1" i="1" lang="en" sz="1400" u="sng" cap="none" strike="noStrike">
                          <a:solidFill>
                            <a:schemeClr val="dk1"/>
                          </a:solidFill>
                          <a:latin typeface="Be Vietnam Pro"/>
                          <a:ea typeface="Be Vietnam Pro"/>
                          <a:cs typeface="Be Vietnam Pro"/>
                          <a:sym typeface="Be Vietnam Pro"/>
                        </a:rPr>
                        <a:t>ESP8266</a:t>
                      </a:r>
                      <a:endParaRPr b="1" i="1" sz="1400" u="sng"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ESP32 - CAM</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Raspberry Pi</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6D9EEB"/>
                    </a:solidFill>
                  </a:tcPr>
                </a:tc>
              </a:tr>
              <a:tr h="562075">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Loại </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Vi điều khiển</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Vi điều khiển</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Vi điều khiển</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Bộ vi xử lý bo mạch</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955525">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Xử lý</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Vi xử lý 8-bit megaAVR</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Vi điều khiển Tensilica L106 32-bit</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Bộ xử lý lõi kép</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Bộ xử lý quad-com và chạy hệ điều hành linux</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955525">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Số chân điều khiển</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14 chân I/O, 6 chân analog</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17 chân GPIO</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10 chân GPIO</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28 chân GPIO</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562075">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Bộ nhớ</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32KB flash &amp; 2KB RAM</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4MB flash &amp; </a:t>
                      </a:r>
                      <a:endParaRPr sz="1400" u="none" cap="none" strike="noStrike">
                        <a:solidFill>
                          <a:schemeClr val="dk1"/>
                        </a:solidFill>
                        <a:latin typeface="Be Vietnam Pro"/>
                        <a:ea typeface="Be Vietnam Pro"/>
                        <a:cs typeface="Be Vietnam Pro"/>
                        <a:sym typeface="Be Vietnam Pro"/>
                      </a:endParaRPr>
                    </a:p>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80KB RAM</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4MB flash &amp; </a:t>
                      </a:r>
                      <a:endParaRPr sz="1400" u="none" cap="none" strike="noStrike">
                        <a:solidFill>
                          <a:schemeClr val="dk1"/>
                        </a:solidFill>
                        <a:latin typeface="Be Vietnam Pro"/>
                        <a:ea typeface="Be Vietnam Pro"/>
                        <a:cs typeface="Be Vietnam Pro"/>
                        <a:sym typeface="Be Vietnam Pro"/>
                      </a:endParaRPr>
                    </a:p>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520KB RAM</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8GB RAM</a:t>
                      </a:r>
                      <a:endParaRPr sz="1400" u="none" cap="none" strike="noStrike">
                        <a:solidFill>
                          <a:schemeClr val="dk1"/>
                        </a:solidFill>
                        <a:latin typeface="Be Vietnam Pro"/>
                        <a:ea typeface="Be Vietnam Pro"/>
                        <a:cs typeface="Be Vietnam Pro"/>
                        <a:sym typeface="Be Vietnam Pro"/>
                      </a:endParaRPr>
                    </a:p>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SD card</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684575">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Kết nối</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Không có sẵn kết nối wifi </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Có sẵn kết nối wifi </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Có sẵn kết nối wifi </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Có sẵn kết nối wifi </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r h="562075">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Giá thành</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100.000</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92.000</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166.000</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c>
                  <a:txBody>
                    <a:bodyPr/>
                    <a:lstStyle/>
                    <a:p>
                      <a:pPr indent="0" lvl="0" marL="0" marR="0" rtl="0" algn="ctr">
                        <a:lnSpc>
                          <a:spcPct val="115000"/>
                        </a:lnSpc>
                        <a:spcBef>
                          <a:spcPts val="0"/>
                        </a:spcBef>
                        <a:spcAft>
                          <a:spcPts val="0"/>
                        </a:spcAft>
                        <a:buClr>
                          <a:srgbClr val="000000"/>
                        </a:buClr>
                        <a:buSzPts val="1400"/>
                        <a:buFont typeface="Arial"/>
                        <a:buNone/>
                      </a:pPr>
                      <a:r>
                        <a:rPr lang="en" sz="1400" u="none" cap="none" strike="noStrike">
                          <a:solidFill>
                            <a:schemeClr val="dk1"/>
                          </a:solidFill>
                          <a:latin typeface="Be Vietnam Pro"/>
                          <a:ea typeface="Be Vietnam Pro"/>
                          <a:cs typeface="Be Vietnam Pro"/>
                          <a:sym typeface="Be Vietnam Pro"/>
                        </a:rPr>
                        <a:t>3.380.000-5.000.000</a:t>
                      </a:r>
                      <a:endParaRPr sz="1400" u="none" cap="none" strike="noStrike">
                        <a:solidFill>
                          <a:schemeClr val="dk1"/>
                        </a:solidFill>
                        <a:latin typeface="Be Vietnam Pro"/>
                        <a:ea typeface="Be Vietnam Pro"/>
                        <a:cs typeface="Be Vietnam Pro"/>
                        <a:sym typeface="Be Vietnam Pro"/>
                      </a:endParaRPr>
                    </a:p>
                  </a:txBody>
                  <a:tcPr marT="91425" marB="91425" marR="91425" marL="91425" anchor="ctr">
                    <a:solidFill>
                      <a:srgbClr val="595959"/>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4"/>
          <p:cNvSpPr txBox="1"/>
          <p:nvPr>
            <p:ph type="title"/>
          </p:nvPr>
        </p:nvSpPr>
        <p:spPr>
          <a:xfrm>
            <a:off x="1464300" y="281600"/>
            <a:ext cx="6215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100">
                <a:latin typeface="Be Vietnam Pro"/>
                <a:ea typeface="Be Vietnam Pro"/>
                <a:cs typeface="Be Vietnam Pro"/>
                <a:sym typeface="Be Vietnam Pro"/>
              </a:rPr>
              <a:t>Thiết bị chấp hành</a:t>
            </a:r>
            <a:endParaRPr b="1" sz="3100">
              <a:latin typeface="Be Vietnam Pro"/>
              <a:ea typeface="Be Vietnam Pro"/>
              <a:cs typeface="Be Vietnam Pro"/>
              <a:sym typeface="Be Vietnam Pro"/>
            </a:endParaRPr>
          </a:p>
          <a:p>
            <a:pPr indent="0" lvl="0" marL="0" rtl="0" algn="l">
              <a:lnSpc>
                <a:spcPct val="100000"/>
              </a:lnSpc>
              <a:spcBef>
                <a:spcPts val="0"/>
              </a:spcBef>
              <a:spcAft>
                <a:spcPts val="0"/>
              </a:spcAft>
              <a:buSzPts val="2800"/>
              <a:buNone/>
            </a:pPr>
            <a:r>
              <a:t/>
            </a:r>
            <a:endParaRPr/>
          </a:p>
        </p:txBody>
      </p:sp>
      <p:sp>
        <p:nvSpPr>
          <p:cNvPr id="645" name="Google Shape;645;p74"/>
          <p:cNvSpPr txBox="1"/>
          <p:nvPr>
            <p:ph idx="4294967295" type="title"/>
          </p:nvPr>
        </p:nvSpPr>
        <p:spPr>
          <a:xfrm>
            <a:off x="3185250" y="1276638"/>
            <a:ext cx="2773500" cy="719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800"/>
              </a:spcBef>
              <a:spcAft>
                <a:spcPts val="0"/>
              </a:spcAft>
              <a:buNone/>
            </a:pPr>
            <a:r>
              <a:rPr lang="en" sz="1800">
                <a:latin typeface="Be Vietnam Pro"/>
                <a:ea typeface="Be Vietnam Pro"/>
                <a:cs typeface="Be Vietnam Pro"/>
                <a:sym typeface="Be Vietnam Pro"/>
              </a:rPr>
              <a:t>Relay HLS8L-DC3V</a:t>
            </a:r>
            <a:endParaRPr sz="2000">
              <a:latin typeface="Be Vietnam Pro"/>
              <a:ea typeface="Be Vietnam Pro"/>
              <a:cs typeface="Be Vietnam Pro"/>
              <a:sym typeface="Be Vietnam Pro"/>
            </a:endParaRPr>
          </a:p>
        </p:txBody>
      </p:sp>
      <p:pic>
        <p:nvPicPr>
          <p:cNvPr id="646" name="Google Shape;646;p74"/>
          <p:cNvPicPr preferRelativeResize="0"/>
          <p:nvPr/>
        </p:nvPicPr>
        <p:blipFill>
          <a:blip r:embed="rId3">
            <a:alphaModFix/>
          </a:blip>
          <a:stretch>
            <a:fillRect/>
          </a:stretch>
        </p:blipFill>
        <p:spPr>
          <a:xfrm>
            <a:off x="3185225" y="2349500"/>
            <a:ext cx="2773550" cy="21784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75"/>
          <p:cNvSpPr txBox="1"/>
          <p:nvPr>
            <p:ph idx="4294967295" type="title"/>
          </p:nvPr>
        </p:nvSpPr>
        <p:spPr>
          <a:xfrm>
            <a:off x="609975" y="1017000"/>
            <a:ext cx="3268500" cy="1578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000">
                <a:latin typeface="Be Vietnam Pro"/>
                <a:ea typeface="Be Vietnam Pro"/>
                <a:cs typeface="Be Vietnam Pro"/>
                <a:sym typeface="Be Vietnam Pro"/>
              </a:rPr>
              <a:t>LED NEON RING PIXEL </a:t>
            </a:r>
            <a:endParaRPr sz="2000">
              <a:latin typeface="Be Vietnam Pro"/>
              <a:ea typeface="Be Vietnam Pro"/>
              <a:cs typeface="Be Vietnam Pro"/>
              <a:sym typeface="Be Vietnam Pro"/>
            </a:endParaRPr>
          </a:p>
          <a:p>
            <a:pPr indent="0" lvl="0" marL="0" rtl="0" algn="l">
              <a:lnSpc>
                <a:spcPct val="100000"/>
              </a:lnSpc>
              <a:spcBef>
                <a:spcPts val="0"/>
              </a:spcBef>
              <a:spcAft>
                <a:spcPts val="0"/>
              </a:spcAft>
              <a:buSzPts val="2800"/>
              <a:buNone/>
            </a:pPr>
            <a:r>
              <a:rPr lang="en" sz="1250">
                <a:latin typeface="Be Vietnam Pro"/>
                <a:ea typeface="Be Vietnam Pro"/>
                <a:cs typeface="Be Vietnam Pro"/>
                <a:sym typeface="Be Vietnam Pro"/>
              </a:rPr>
              <a:t>- IC chính: LED RGB WS2812</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SzPts val="2800"/>
              <a:buNone/>
            </a:pPr>
            <a:r>
              <a:rPr lang="en" sz="1250">
                <a:latin typeface="Be Vietnam Pro"/>
                <a:ea typeface="Be Vietnam Pro"/>
                <a:cs typeface="Be Vietnam Pro"/>
                <a:sym typeface="Be Vietnam Pro"/>
              </a:rPr>
              <a:t>-  Điện áp sử dụng: 4~7VDC (tốt nhất 5VDC)</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SzPts val="2800"/>
              <a:buNone/>
            </a:pPr>
            <a:r>
              <a:rPr lang="en" sz="1250">
                <a:latin typeface="Be Vietnam Pro"/>
                <a:ea typeface="Be Vietnam Pro"/>
                <a:cs typeface="Be Vietnam Pro"/>
                <a:sym typeface="Be Vietnam Pro"/>
              </a:rPr>
              <a:t>-  Cỡ Led: SMD 5050 Led</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SzPts val="2800"/>
              <a:buNone/>
            </a:pPr>
            <a:r>
              <a:rPr lang="en" sz="1250">
                <a:latin typeface="Be Vietnam Pro"/>
                <a:ea typeface="Be Vietnam Pro"/>
                <a:cs typeface="Be Vietnam Pro"/>
                <a:sym typeface="Be Vietnam Pro"/>
              </a:rPr>
              <a:t>- Chuẩn giao tiếp: 1 wire.</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SzPts val="2800"/>
              <a:buNone/>
            </a:pPr>
            <a:r>
              <a:rPr lang="en" sz="1250">
                <a:latin typeface="Be Vietnam Pro"/>
                <a:ea typeface="Be Vietnam Pro"/>
                <a:cs typeface="Be Vietnam Pro"/>
                <a:sym typeface="Be Vietnam Pro"/>
              </a:rPr>
              <a:t>- Số Led hiển thị: 16/24/60 LED</a:t>
            </a:r>
            <a:endParaRPr sz="2200">
              <a:latin typeface="Be Vietnam Pro"/>
              <a:ea typeface="Be Vietnam Pro"/>
              <a:cs typeface="Be Vietnam Pro"/>
              <a:sym typeface="Be Vietnam Pro"/>
            </a:endParaRPr>
          </a:p>
        </p:txBody>
      </p:sp>
      <p:pic>
        <p:nvPicPr>
          <p:cNvPr id="652" name="Google Shape;652;p75"/>
          <p:cNvPicPr preferRelativeResize="0"/>
          <p:nvPr/>
        </p:nvPicPr>
        <p:blipFill rotWithShape="1">
          <a:blip r:embed="rId3">
            <a:alphaModFix/>
          </a:blip>
          <a:srcRect b="0" l="0" r="0" t="0"/>
          <a:stretch/>
        </p:blipFill>
        <p:spPr>
          <a:xfrm>
            <a:off x="870847" y="2788475"/>
            <a:ext cx="2006174" cy="2006199"/>
          </a:xfrm>
          <a:prstGeom prst="rect">
            <a:avLst/>
          </a:prstGeom>
          <a:noFill/>
          <a:ln>
            <a:noFill/>
          </a:ln>
        </p:spPr>
      </p:pic>
      <p:pic>
        <p:nvPicPr>
          <p:cNvPr id="653" name="Google Shape;653;p75"/>
          <p:cNvPicPr preferRelativeResize="0"/>
          <p:nvPr/>
        </p:nvPicPr>
        <p:blipFill rotWithShape="1">
          <a:blip r:embed="rId4">
            <a:alphaModFix/>
          </a:blip>
          <a:srcRect b="0" l="0" r="0" t="0"/>
          <a:stretch/>
        </p:blipFill>
        <p:spPr>
          <a:xfrm>
            <a:off x="5922475" y="2970048"/>
            <a:ext cx="2006176" cy="2006152"/>
          </a:xfrm>
          <a:prstGeom prst="rect">
            <a:avLst/>
          </a:prstGeom>
          <a:noFill/>
          <a:ln>
            <a:noFill/>
          </a:ln>
        </p:spPr>
      </p:pic>
      <p:sp>
        <p:nvSpPr>
          <p:cNvPr id="654" name="Google Shape;654;p75"/>
          <p:cNvSpPr txBox="1"/>
          <p:nvPr>
            <p:ph idx="4294967295" type="title"/>
          </p:nvPr>
        </p:nvSpPr>
        <p:spPr>
          <a:xfrm>
            <a:off x="5560875" y="1017000"/>
            <a:ext cx="2729400" cy="1695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000">
                <a:latin typeface="Be Vietnam Pro"/>
                <a:ea typeface="Be Vietnam Pro"/>
                <a:cs typeface="Be Vietnam Pro"/>
                <a:sym typeface="Be Vietnam Pro"/>
              </a:rPr>
              <a:t>BƠM 12V</a:t>
            </a:r>
            <a:endParaRPr sz="2000">
              <a:latin typeface="Be Vietnam Pro"/>
              <a:ea typeface="Be Vietnam Pro"/>
              <a:cs typeface="Be Vietnam Pro"/>
              <a:sym typeface="Be Vietnam Pro"/>
            </a:endParaRPr>
          </a:p>
          <a:p>
            <a:pPr indent="0" lvl="0" marL="0" rtl="0" algn="l">
              <a:lnSpc>
                <a:spcPct val="100000"/>
              </a:lnSpc>
              <a:spcBef>
                <a:spcPts val="0"/>
              </a:spcBef>
              <a:spcAft>
                <a:spcPts val="0"/>
              </a:spcAft>
              <a:buNone/>
            </a:pPr>
            <a:r>
              <a:rPr lang="en" sz="1250">
                <a:latin typeface="Be Vietnam Pro"/>
                <a:ea typeface="Be Vietnam Pro"/>
                <a:cs typeface="Be Vietnam Pro"/>
                <a:sym typeface="Be Vietnam Pro"/>
              </a:rPr>
              <a:t>- Máy bơm mini có điện áp: 12VDC.</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None/>
            </a:pPr>
            <a:r>
              <a:rPr lang="en" sz="1250">
                <a:latin typeface="Be Vietnam Pro"/>
                <a:ea typeface="Be Vietnam Pro"/>
                <a:cs typeface="Be Vietnam Pro"/>
                <a:sym typeface="Be Vietnam Pro"/>
              </a:rPr>
              <a:t>- Dòng tiêu thụ: 0.6-2A.</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None/>
            </a:pPr>
            <a:r>
              <a:rPr lang="en" sz="1250">
                <a:latin typeface="Be Vietnam Pro"/>
                <a:ea typeface="Be Vietnam Pro"/>
                <a:cs typeface="Be Vietnam Pro"/>
                <a:sym typeface="Be Vietnam Pro"/>
              </a:rPr>
              <a:t>- Công suất: 5-12W.</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None/>
            </a:pPr>
            <a:r>
              <a:rPr lang="en" sz="1250">
                <a:latin typeface="Be Vietnam Pro"/>
                <a:ea typeface="Be Vietnam Pro"/>
                <a:cs typeface="Be Vietnam Pro"/>
                <a:sym typeface="Be Vietnam Pro"/>
              </a:rPr>
              <a:t>- Nhiệt độ hoạt động: 80 độ C.</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None/>
            </a:pPr>
            <a:r>
              <a:rPr lang="en" sz="1250">
                <a:latin typeface="Be Vietnam Pro"/>
                <a:ea typeface="Be Vietnam Pro"/>
                <a:cs typeface="Be Vietnam Pro"/>
                <a:sym typeface="Be Vietnam Pro"/>
              </a:rPr>
              <a:t>- Lưu lượng bơm: 1.8L/Min.</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None/>
            </a:pPr>
            <a:r>
              <a:rPr lang="en" sz="1250">
                <a:latin typeface="Be Vietnam Pro"/>
                <a:ea typeface="Be Vietnam Pro"/>
                <a:cs typeface="Be Vietnam Pro"/>
                <a:sym typeface="Be Vietnam Pro"/>
              </a:rPr>
              <a:t>- Đầu hút cách nước: &lt; 2m.</a:t>
            </a:r>
            <a:endParaRPr sz="1250">
              <a:latin typeface="Be Vietnam Pro"/>
              <a:ea typeface="Be Vietnam Pro"/>
              <a:cs typeface="Be Vietnam Pro"/>
              <a:sym typeface="Be Vietnam Pro"/>
            </a:endParaRPr>
          </a:p>
          <a:p>
            <a:pPr indent="0" lvl="0" marL="0" rtl="0" algn="l">
              <a:lnSpc>
                <a:spcPct val="100000"/>
              </a:lnSpc>
              <a:spcBef>
                <a:spcPts val="0"/>
              </a:spcBef>
              <a:spcAft>
                <a:spcPts val="0"/>
              </a:spcAft>
              <a:buNone/>
            </a:pPr>
            <a:r>
              <a:rPr lang="en" sz="1250">
                <a:latin typeface="Be Vietnam Pro"/>
                <a:ea typeface="Be Vietnam Pro"/>
                <a:cs typeface="Be Vietnam Pro"/>
                <a:sym typeface="Be Vietnam Pro"/>
              </a:rPr>
              <a:t>- Đẩy nước cao: &lt; 3m.</a:t>
            </a:r>
            <a:endParaRPr sz="2200">
              <a:latin typeface="Be Vietnam Pro"/>
              <a:ea typeface="Be Vietnam Pro"/>
              <a:cs typeface="Be Vietnam Pro"/>
              <a:sym typeface="Be Vietnam Pro"/>
            </a:endParaRPr>
          </a:p>
        </p:txBody>
      </p:sp>
      <p:sp>
        <p:nvSpPr>
          <p:cNvPr id="655" name="Google Shape;655;p75"/>
          <p:cNvSpPr txBox="1"/>
          <p:nvPr>
            <p:ph type="title"/>
          </p:nvPr>
        </p:nvSpPr>
        <p:spPr>
          <a:xfrm>
            <a:off x="1608100" y="347275"/>
            <a:ext cx="62154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3100">
                <a:latin typeface="Be Vietnam Pro"/>
                <a:ea typeface="Be Vietnam Pro"/>
                <a:cs typeface="Be Vietnam Pro"/>
                <a:sym typeface="Be Vietnam Pro"/>
              </a:rPr>
              <a:t>Thiết bị chấp hành</a:t>
            </a:r>
            <a:endParaRPr b="1" sz="3100">
              <a:latin typeface="Be Vietnam Pro"/>
              <a:ea typeface="Be Vietnam Pro"/>
              <a:cs typeface="Be Vietnam Pro"/>
              <a:sym typeface="Be Vietnam Pr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6"/>
          <p:cNvSpPr txBox="1"/>
          <p:nvPr>
            <p:ph type="title"/>
          </p:nvPr>
        </p:nvSpPr>
        <p:spPr>
          <a:xfrm>
            <a:off x="3119000" y="1523822"/>
            <a:ext cx="2872800" cy="43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latin typeface="Be Vietnam Pro"/>
                <a:ea typeface="Be Vietnam Pro"/>
                <a:cs typeface="Be Vietnam Pro"/>
                <a:sym typeface="Be Vietnam Pro"/>
              </a:rPr>
              <a:t>SỦI KHÍ RS-248A</a:t>
            </a:r>
            <a:endParaRPr sz="2000">
              <a:latin typeface="Be Vietnam Pro"/>
              <a:ea typeface="Be Vietnam Pro"/>
              <a:cs typeface="Be Vietnam Pro"/>
              <a:sym typeface="Be Vietnam Pro"/>
            </a:endParaRPr>
          </a:p>
        </p:txBody>
      </p:sp>
      <p:pic>
        <p:nvPicPr>
          <p:cNvPr id="661" name="Google Shape;661;p76"/>
          <p:cNvPicPr preferRelativeResize="0"/>
          <p:nvPr/>
        </p:nvPicPr>
        <p:blipFill rotWithShape="1">
          <a:blip r:embed="rId3">
            <a:alphaModFix/>
          </a:blip>
          <a:srcRect b="0" l="0" r="0" t="0"/>
          <a:stretch/>
        </p:blipFill>
        <p:spPr>
          <a:xfrm>
            <a:off x="3608550" y="2404038"/>
            <a:ext cx="1893700" cy="1893700"/>
          </a:xfrm>
          <a:prstGeom prst="rect">
            <a:avLst/>
          </a:prstGeom>
          <a:noFill/>
          <a:ln>
            <a:noFill/>
          </a:ln>
        </p:spPr>
      </p:pic>
      <p:pic>
        <p:nvPicPr>
          <p:cNvPr id="662" name="Google Shape;662;p76"/>
          <p:cNvPicPr preferRelativeResize="0"/>
          <p:nvPr/>
        </p:nvPicPr>
        <p:blipFill rotWithShape="1">
          <a:blip r:embed="rId4">
            <a:alphaModFix/>
          </a:blip>
          <a:srcRect b="0" l="0" r="0" t="0"/>
          <a:stretch/>
        </p:blipFill>
        <p:spPr>
          <a:xfrm>
            <a:off x="6611150" y="2364575"/>
            <a:ext cx="1893700" cy="1893700"/>
          </a:xfrm>
          <a:prstGeom prst="rect">
            <a:avLst/>
          </a:prstGeom>
          <a:noFill/>
          <a:ln>
            <a:noFill/>
          </a:ln>
        </p:spPr>
      </p:pic>
      <p:sp>
        <p:nvSpPr>
          <p:cNvPr id="663" name="Google Shape;663;p76"/>
          <p:cNvSpPr txBox="1"/>
          <p:nvPr>
            <p:ph type="title"/>
          </p:nvPr>
        </p:nvSpPr>
        <p:spPr>
          <a:xfrm>
            <a:off x="6260500" y="1523825"/>
            <a:ext cx="2595000" cy="43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latin typeface="Be Vietnam Pro"/>
                <a:ea typeface="Be Vietnam Pro"/>
                <a:cs typeface="Be Vietnam Pro"/>
                <a:sym typeface="Be Vietnam Pro"/>
              </a:rPr>
              <a:t>LỌC THÁC</a:t>
            </a:r>
            <a:endParaRPr sz="2000">
              <a:latin typeface="Be Vietnam Pro"/>
              <a:ea typeface="Be Vietnam Pro"/>
              <a:cs typeface="Be Vietnam Pro"/>
              <a:sym typeface="Be Vietnam Pro"/>
            </a:endParaRPr>
          </a:p>
        </p:txBody>
      </p:sp>
      <p:pic>
        <p:nvPicPr>
          <p:cNvPr id="664" name="Google Shape;664;p76"/>
          <p:cNvPicPr preferRelativeResize="0"/>
          <p:nvPr/>
        </p:nvPicPr>
        <p:blipFill rotWithShape="1">
          <a:blip r:embed="rId5">
            <a:alphaModFix/>
          </a:blip>
          <a:srcRect b="0" l="0" r="0" t="0"/>
          <a:stretch/>
        </p:blipFill>
        <p:spPr>
          <a:xfrm>
            <a:off x="825500" y="2404050"/>
            <a:ext cx="1893700" cy="1893700"/>
          </a:xfrm>
          <a:prstGeom prst="rect">
            <a:avLst/>
          </a:prstGeom>
          <a:noFill/>
          <a:ln>
            <a:noFill/>
          </a:ln>
        </p:spPr>
      </p:pic>
      <p:sp>
        <p:nvSpPr>
          <p:cNvPr id="665" name="Google Shape;665;p76"/>
          <p:cNvSpPr txBox="1"/>
          <p:nvPr>
            <p:ph type="title"/>
          </p:nvPr>
        </p:nvSpPr>
        <p:spPr>
          <a:xfrm>
            <a:off x="292950" y="1523822"/>
            <a:ext cx="2872800" cy="437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2000">
                <a:latin typeface="Be Vietnam Pro"/>
                <a:ea typeface="Be Vietnam Pro"/>
                <a:cs typeface="Be Vietnam Pro"/>
                <a:sym typeface="Be Vietnam Pro"/>
              </a:rPr>
              <a:t>SƯỞI RS-25W</a:t>
            </a:r>
            <a:endParaRPr sz="2000">
              <a:latin typeface="Be Vietnam Pro"/>
              <a:ea typeface="Be Vietnam Pro"/>
              <a:cs typeface="Be Vietnam Pro"/>
              <a:sym typeface="Be Vietnam Pro"/>
            </a:endParaRPr>
          </a:p>
        </p:txBody>
      </p:sp>
      <p:sp>
        <p:nvSpPr>
          <p:cNvPr id="666" name="Google Shape;666;p76"/>
          <p:cNvSpPr txBox="1"/>
          <p:nvPr>
            <p:ph idx="1" type="subTitle"/>
          </p:nvPr>
        </p:nvSpPr>
        <p:spPr>
          <a:xfrm>
            <a:off x="2920300" y="365375"/>
            <a:ext cx="3184200" cy="67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b="1" lang="en" sz="3100">
                <a:latin typeface="Be Vietnam Pro"/>
                <a:ea typeface="Be Vietnam Pro"/>
                <a:cs typeface="Be Vietnam Pro"/>
                <a:sym typeface="Be Vietnam Pro"/>
              </a:rPr>
              <a:t>Thiết bị khác</a:t>
            </a:r>
            <a:endParaRPr b="1" sz="3100">
              <a:latin typeface="Be Vietnam Pro"/>
              <a:ea typeface="Be Vietnam Pro"/>
              <a:cs typeface="Be Vietnam Pro"/>
              <a:sym typeface="Be Vietnam Pr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7"/>
          <p:cNvSpPr txBox="1"/>
          <p:nvPr>
            <p:ph idx="3" type="subTitle"/>
          </p:nvPr>
        </p:nvSpPr>
        <p:spPr>
          <a:xfrm>
            <a:off x="738550" y="1171075"/>
            <a:ext cx="6022500" cy="7695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Be Vietnam Pro"/>
              <a:buChar char="-"/>
            </a:pPr>
            <a:r>
              <a:rPr lang="en" sz="1800">
                <a:latin typeface="Be Vietnam Pro"/>
                <a:ea typeface="Be Vietnam Pro"/>
                <a:cs typeface="Be Vietnam Pro"/>
                <a:sym typeface="Be Vietnam Pro"/>
              </a:rPr>
              <a:t>Nguồn 220v từ ổ điện cấp điện cho 3 ổ cắm</a:t>
            </a:r>
            <a:endParaRPr sz="1800">
              <a:latin typeface="Be Vietnam Pro"/>
              <a:ea typeface="Be Vietnam Pro"/>
              <a:cs typeface="Be Vietnam Pro"/>
              <a:sym typeface="Be Vietnam Pro"/>
            </a:endParaRPr>
          </a:p>
          <a:p>
            <a:pPr indent="-342900" lvl="0" marL="457200" rtl="0" algn="l">
              <a:lnSpc>
                <a:spcPct val="100000"/>
              </a:lnSpc>
              <a:spcBef>
                <a:spcPts val="0"/>
              </a:spcBef>
              <a:spcAft>
                <a:spcPts val="0"/>
              </a:spcAft>
              <a:buSzPts val="1800"/>
              <a:buFont typeface="Be Vietnam Pro"/>
              <a:buChar char="-"/>
            </a:pPr>
            <a:r>
              <a:rPr lang="en" sz="1800">
                <a:latin typeface="Be Vietnam Pro"/>
                <a:ea typeface="Be Vietnam Pro"/>
                <a:cs typeface="Be Vietnam Pro"/>
                <a:sym typeface="Be Vietnam Pro"/>
              </a:rPr>
              <a:t>Adapter 220v về 12v cấp điện cho máy bơm</a:t>
            </a:r>
            <a:endParaRPr sz="1800">
              <a:latin typeface="Be Vietnam Pro"/>
              <a:ea typeface="Be Vietnam Pro"/>
              <a:cs typeface="Be Vietnam Pro"/>
              <a:sym typeface="Be Vietnam Pro"/>
            </a:endParaRPr>
          </a:p>
          <a:p>
            <a:pPr indent="0" lvl="0" marL="0" rtl="0" algn="l">
              <a:lnSpc>
                <a:spcPct val="100000"/>
              </a:lnSpc>
              <a:spcBef>
                <a:spcPts val="0"/>
              </a:spcBef>
              <a:spcAft>
                <a:spcPts val="0"/>
              </a:spcAft>
              <a:buSzPts val="3000"/>
              <a:buNone/>
            </a:pPr>
            <a:r>
              <a:t/>
            </a:r>
            <a:endParaRPr sz="1800">
              <a:latin typeface="Be Vietnam Pro"/>
              <a:ea typeface="Be Vietnam Pro"/>
              <a:cs typeface="Be Vietnam Pro"/>
              <a:sym typeface="Be Vietnam Pro"/>
            </a:endParaRPr>
          </a:p>
        </p:txBody>
      </p:sp>
      <p:sp>
        <p:nvSpPr>
          <p:cNvPr id="672" name="Google Shape;672;p77"/>
          <p:cNvSpPr txBox="1"/>
          <p:nvPr>
            <p:ph type="title"/>
          </p:nvPr>
        </p:nvSpPr>
        <p:spPr>
          <a:xfrm>
            <a:off x="2508150" y="253650"/>
            <a:ext cx="4127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a:latin typeface="Be Vietnam Pro"/>
                <a:ea typeface="Be Vietnam Pro"/>
                <a:cs typeface="Be Vietnam Pro"/>
                <a:sym typeface="Be Vietnam Pro"/>
              </a:rPr>
              <a:t>Nguồn</a:t>
            </a:r>
            <a:endParaRPr b="1">
              <a:latin typeface="Be Vietnam Pro"/>
              <a:ea typeface="Be Vietnam Pro"/>
              <a:cs typeface="Be Vietnam Pro"/>
              <a:sym typeface="Be Vietnam Pro"/>
            </a:endParaRPr>
          </a:p>
        </p:txBody>
      </p:sp>
      <p:pic>
        <p:nvPicPr>
          <p:cNvPr id="673" name="Google Shape;673;p77"/>
          <p:cNvPicPr preferRelativeResize="0"/>
          <p:nvPr/>
        </p:nvPicPr>
        <p:blipFill rotWithShape="1">
          <a:blip r:embed="rId3">
            <a:alphaModFix/>
          </a:blip>
          <a:srcRect b="0" l="0" r="0" t="0"/>
          <a:stretch/>
        </p:blipFill>
        <p:spPr>
          <a:xfrm>
            <a:off x="6760800" y="1017725"/>
            <a:ext cx="1273825" cy="1273825"/>
          </a:xfrm>
          <a:prstGeom prst="rect">
            <a:avLst/>
          </a:prstGeom>
          <a:noFill/>
          <a:ln>
            <a:noFill/>
          </a:ln>
        </p:spPr>
      </p:pic>
      <p:pic>
        <p:nvPicPr>
          <p:cNvPr id="674" name="Google Shape;674;p77"/>
          <p:cNvPicPr preferRelativeResize="0"/>
          <p:nvPr/>
        </p:nvPicPr>
        <p:blipFill rotWithShape="1">
          <a:blip r:embed="rId4">
            <a:alphaModFix/>
          </a:blip>
          <a:srcRect b="0" l="0" r="0" t="0"/>
          <a:stretch/>
        </p:blipFill>
        <p:spPr>
          <a:xfrm>
            <a:off x="6760800" y="2285274"/>
            <a:ext cx="1273824" cy="1273802"/>
          </a:xfrm>
          <a:prstGeom prst="rect">
            <a:avLst/>
          </a:prstGeom>
          <a:noFill/>
          <a:ln>
            <a:noFill/>
          </a:ln>
        </p:spPr>
      </p:pic>
      <p:sp>
        <p:nvSpPr>
          <p:cNvPr id="675" name="Google Shape;675;p77"/>
          <p:cNvSpPr txBox="1"/>
          <p:nvPr/>
        </p:nvSpPr>
        <p:spPr>
          <a:xfrm>
            <a:off x="738550" y="3760988"/>
            <a:ext cx="6022500" cy="7695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dk1"/>
              </a:buClr>
              <a:buSzPts val="1400"/>
              <a:buFont typeface="Be Vietnam Pro"/>
              <a:buChar char="-"/>
            </a:pPr>
            <a:r>
              <a:rPr lang="en" sz="2000">
                <a:solidFill>
                  <a:schemeClr val="dk1"/>
                </a:solidFill>
                <a:latin typeface="Be Vietnam Pro"/>
                <a:ea typeface="Be Vietnam Pro"/>
                <a:cs typeface="Be Vietnam Pro"/>
                <a:sym typeface="Be Vietnam Pro"/>
              </a:rPr>
              <a:t>Mạch nguồn hạ áp LM2596 từ</a:t>
            </a:r>
            <a:r>
              <a:rPr b="0" i="0" lang="en" sz="1800" u="none" cap="none" strike="noStrike">
                <a:solidFill>
                  <a:schemeClr val="dk1"/>
                </a:solidFill>
                <a:latin typeface="Be Vietnam Pro"/>
                <a:ea typeface="Be Vietnam Pro"/>
                <a:cs typeface="Be Vietnam Pro"/>
                <a:sym typeface="Be Vietnam Pro"/>
              </a:rPr>
              <a:t> 5v về 3.3v cấp nguồn cho 4 relay</a:t>
            </a:r>
            <a:endParaRPr b="0" i="0" sz="1400" u="none" cap="none" strike="noStrike">
              <a:solidFill>
                <a:srgbClr val="000000"/>
              </a:solidFill>
              <a:latin typeface="Montserrat Medium"/>
              <a:ea typeface="Montserrat Medium"/>
              <a:cs typeface="Montserrat Medium"/>
              <a:sym typeface="Montserrat Medium"/>
            </a:endParaRPr>
          </a:p>
        </p:txBody>
      </p:sp>
      <p:sp>
        <p:nvSpPr>
          <p:cNvPr id="676" name="Google Shape;676;p77"/>
          <p:cNvSpPr txBox="1"/>
          <p:nvPr/>
        </p:nvSpPr>
        <p:spPr>
          <a:xfrm>
            <a:off x="738550" y="2552725"/>
            <a:ext cx="6022500" cy="738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chemeClr val="dk1"/>
              </a:buClr>
              <a:buSzPts val="1800"/>
              <a:buFont typeface="Be Vietnam Pro"/>
              <a:buChar char="-"/>
            </a:pPr>
            <a:r>
              <a:rPr lang="en" sz="1800">
                <a:solidFill>
                  <a:schemeClr val="dk1"/>
                </a:solidFill>
                <a:latin typeface="Be Vietnam Pro"/>
                <a:ea typeface="Be Vietnam Pro"/>
                <a:cs typeface="Be Vietnam Pro"/>
                <a:sym typeface="Be Vietnam Pro"/>
              </a:rPr>
              <a:t>Bộ chuyển </a:t>
            </a:r>
            <a:r>
              <a:rPr b="0" i="0" lang="en" sz="1800" u="none" cap="none" strike="noStrike">
                <a:solidFill>
                  <a:schemeClr val="dk1"/>
                </a:solidFill>
                <a:latin typeface="Be Vietnam Pro"/>
                <a:ea typeface="Be Vietnam Pro"/>
                <a:cs typeface="Be Vietnam Pro"/>
                <a:sym typeface="Be Vietnam Pro"/>
              </a:rPr>
              <a:t>từ 12v về 5v cấp điện cho Esp8266, Arduino Uno</a:t>
            </a:r>
            <a:endParaRPr b="0" i="0" sz="1400" u="none" cap="none" strike="noStrike">
              <a:solidFill>
                <a:srgbClr val="000000"/>
              </a:solidFill>
              <a:latin typeface="Montserrat Medium"/>
              <a:ea typeface="Montserrat Medium"/>
              <a:cs typeface="Montserrat Medium"/>
              <a:sym typeface="Montserrat Medium"/>
            </a:endParaRPr>
          </a:p>
        </p:txBody>
      </p:sp>
      <p:pic>
        <p:nvPicPr>
          <p:cNvPr id="677" name="Google Shape;677;p77"/>
          <p:cNvPicPr preferRelativeResize="0"/>
          <p:nvPr/>
        </p:nvPicPr>
        <p:blipFill rotWithShape="1">
          <a:blip r:embed="rId5">
            <a:alphaModFix/>
          </a:blip>
          <a:srcRect b="0" l="0" r="0" t="19348"/>
          <a:stretch/>
        </p:blipFill>
        <p:spPr>
          <a:xfrm>
            <a:off x="6760800" y="3559075"/>
            <a:ext cx="1273826" cy="1173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78"/>
          <p:cNvPicPr preferRelativeResize="0"/>
          <p:nvPr/>
        </p:nvPicPr>
        <p:blipFill>
          <a:blip r:embed="rId3">
            <a:alphaModFix/>
          </a:blip>
          <a:stretch>
            <a:fillRect/>
          </a:stretch>
        </p:blipFill>
        <p:spPr>
          <a:xfrm>
            <a:off x="4566600" y="218350"/>
            <a:ext cx="2178361" cy="4838702"/>
          </a:xfrm>
          <a:prstGeom prst="rect">
            <a:avLst/>
          </a:prstGeom>
          <a:noFill/>
          <a:ln>
            <a:noFill/>
          </a:ln>
        </p:spPr>
      </p:pic>
      <p:sp>
        <p:nvSpPr>
          <p:cNvPr id="683" name="Google Shape;683;p78"/>
          <p:cNvSpPr txBox="1"/>
          <p:nvPr>
            <p:ph type="title"/>
          </p:nvPr>
        </p:nvSpPr>
        <p:spPr>
          <a:xfrm>
            <a:off x="791975" y="304800"/>
            <a:ext cx="41277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a:t>Giao diện điện thoại</a:t>
            </a:r>
            <a:endParaRPr/>
          </a:p>
        </p:txBody>
      </p:sp>
      <p:sp>
        <p:nvSpPr>
          <p:cNvPr id="684" name="Google Shape;684;p78"/>
          <p:cNvSpPr txBox="1"/>
          <p:nvPr/>
        </p:nvSpPr>
        <p:spPr>
          <a:xfrm>
            <a:off x="2237025" y="1105425"/>
            <a:ext cx="135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Hiển thị trạng thái bể</a:t>
            </a:r>
            <a:endParaRPr>
              <a:solidFill>
                <a:schemeClr val="dk1"/>
              </a:solidFill>
              <a:latin typeface="Montserrat Medium"/>
              <a:ea typeface="Montserrat Medium"/>
              <a:cs typeface="Montserrat Medium"/>
              <a:sym typeface="Montserrat Medium"/>
            </a:endParaRPr>
          </a:p>
        </p:txBody>
      </p:sp>
      <p:cxnSp>
        <p:nvCxnSpPr>
          <p:cNvPr id="685" name="Google Shape;685;p78"/>
          <p:cNvCxnSpPr>
            <a:stCxn id="684" idx="3"/>
          </p:cNvCxnSpPr>
          <p:nvPr/>
        </p:nvCxnSpPr>
        <p:spPr>
          <a:xfrm flipH="1" rot="10800000">
            <a:off x="3587325" y="1409925"/>
            <a:ext cx="1231200" cy="3300"/>
          </a:xfrm>
          <a:prstGeom prst="straightConnector1">
            <a:avLst/>
          </a:prstGeom>
          <a:noFill/>
          <a:ln cap="flat" cmpd="sng" w="9525">
            <a:solidFill>
              <a:schemeClr val="dk2"/>
            </a:solidFill>
            <a:prstDash val="solid"/>
            <a:round/>
            <a:headEnd len="med" w="med" type="none"/>
            <a:tailEnd len="med" w="med" type="triangle"/>
          </a:ln>
        </p:spPr>
      </p:cxnSp>
      <p:sp>
        <p:nvSpPr>
          <p:cNvPr id="686" name="Google Shape;686;p78"/>
          <p:cNvSpPr txBox="1"/>
          <p:nvPr/>
        </p:nvSpPr>
        <p:spPr>
          <a:xfrm>
            <a:off x="2537925" y="2590700"/>
            <a:ext cx="104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Cảnh báo</a:t>
            </a:r>
            <a:endParaRPr>
              <a:solidFill>
                <a:schemeClr val="dk1"/>
              </a:solidFill>
              <a:latin typeface="Montserrat Medium"/>
              <a:ea typeface="Montserrat Medium"/>
              <a:cs typeface="Montserrat Medium"/>
              <a:sym typeface="Montserrat Medium"/>
            </a:endParaRPr>
          </a:p>
        </p:txBody>
      </p:sp>
      <p:cxnSp>
        <p:nvCxnSpPr>
          <p:cNvPr id="687" name="Google Shape;687;p78"/>
          <p:cNvCxnSpPr>
            <a:stCxn id="686" idx="3"/>
          </p:cNvCxnSpPr>
          <p:nvPr/>
        </p:nvCxnSpPr>
        <p:spPr>
          <a:xfrm>
            <a:off x="3587325" y="2790800"/>
            <a:ext cx="1231200" cy="11700"/>
          </a:xfrm>
          <a:prstGeom prst="straightConnector1">
            <a:avLst/>
          </a:prstGeom>
          <a:noFill/>
          <a:ln cap="flat" cmpd="sng" w="9525">
            <a:solidFill>
              <a:schemeClr val="dk2"/>
            </a:solidFill>
            <a:prstDash val="solid"/>
            <a:round/>
            <a:headEnd len="med" w="med" type="none"/>
            <a:tailEnd len="med" w="med" type="triangle"/>
          </a:ln>
        </p:spPr>
      </p:cxnSp>
      <p:sp>
        <p:nvSpPr>
          <p:cNvPr id="688" name="Google Shape;688;p78"/>
          <p:cNvSpPr txBox="1"/>
          <p:nvPr/>
        </p:nvSpPr>
        <p:spPr>
          <a:xfrm>
            <a:off x="7512900" y="1592225"/>
            <a:ext cx="141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Setup các thông số</a:t>
            </a:r>
            <a:endParaRPr>
              <a:solidFill>
                <a:schemeClr val="dk1"/>
              </a:solidFill>
              <a:latin typeface="Montserrat Medium"/>
              <a:ea typeface="Montserrat Medium"/>
              <a:cs typeface="Montserrat Medium"/>
              <a:sym typeface="Montserrat Medium"/>
            </a:endParaRPr>
          </a:p>
        </p:txBody>
      </p:sp>
      <p:cxnSp>
        <p:nvCxnSpPr>
          <p:cNvPr id="689" name="Google Shape;689;p78"/>
          <p:cNvCxnSpPr>
            <a:stCxn id="688" idx="1"/>
          </p:cNvCxnSpPr>
          <p:nvPr/>
        </p:nvCxnSpPr>
        <p:spPr>
          <a:xfrm flipH="1">
            <a:off x="6501600" y="1900025"/>
            <a:ext cx="1011300" cy="20700"/>
          </a:xfrm>
          <a:prstGeom prst="straightConnector1">
            <a:avLst/>
          </a:prstGeom>
          <a:noFill/>
          <a:ln cap="flat" cmpd="sng" w="9525">
            <a:solidFill>
              <a:schemeClr val="dk2"/>
            </a:solidFill>
            <a:prstDash val="solid"/>
            <a:round/>
            <a:headEnd len="med" w="med" type="none"/>
            <a:tailEnd len="med" w="med" type="triangle"/>
          </a:ln>
        </p:spPr>
      </p:cxnSp>
      <p:sp>
        <p:nvSpPr>
          <p:cNvPr id="690" name="Google Shape;690;p78"/>
          <p:cNvSpPr txBox="1"/>
          <p:nvPr/>
        </p:nvSpPr>
        <p:spPr>
          <a:xfrm>
            <a:off x="7435100" y="3519950"/>
            <a:ext cx="1495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Montserrat Medium"/>
                <a:ea typeface="Montserrat Medium"/>
                <a:cs typeface="Montserrat Medium"/>
                <a:sym typeface="Montserrat Medium"/>
              </a:rPr>
              <a:t>Bật tắt các thiết bị ngoài, led, cho cá ăn</a:t>
            </a:r>
            <a:endParaRPr>
              <a:solidFill>
                <a:schemeClr val="dk1"/>
              </a:solidFill>
              <a:latin typeface="Montserrat Medium"/>
              <a:ea typeface="Montserrat Medium"/>
              <a:cs typeface="Montserrat Medium"/>
              <a:sym typeface="Montserrat Medium"/>
            </a:endParaRPr>
          </a:p>
        </p:txBody>
      </p:sp>
      <p:cxnSp>
        <p:nvCxnSpPr>
          <p:cNvPr id="691" name="Google Shape;691;p78"/>
          <p:cNvCxnSpPr>
            <a:stCxn id="690" idx="1"/>
          </p:cNvCxnSpPr>
          <p:nvPr/>
        </p:nvCxnSpPr>
        <p:spPr>
          <a:xfrm flipH="1">
            <a:off x="6570500" y="3935600"/>
            <a:ext cx="864600" cy="180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5" name="Shape 695"/>
        <p:cNvGrpSpPr/>
        <p:nvPr/>
      </p:nvGrpSpPr>
      <p:grpSpPr>
        <a:xfrm>
          <a:off x="0" y="0"/>
          <a:ext cx="0" cy="0"/>
          <a:chOff x="0" y="0"/>
          <a:chExt cx="0" cy="0"/>
        </a:xfrm>
      </p:grpSpPr>
      <p:sp>
        <p:nvSpPr>
          <p:cNvPr id="696" name="Google Shape;696;p79"/>
          <p:cNvSpPr txBox="1"/>
          <p:nvPr>
            <p:ph idx="1" type="body"/>
          </p:nvPr>
        </p:nvSpPr>
        <p:spPr>
          <a:xfrm>
            <a:off x="386725" y="110575"/>
            <a:ext cx="7477200" cy="1302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n">
                <a:solidFill>
                  <a:srgbClr val="212121"/>
                </a:solidFill>
              </a:rPr>
              <a:t>Demo</a:t>
            </a:r>
            <a:endParaRPr>
              <a:solidFill>
                <a:srgbClr val="212121"/>
              </a:solidFill>
            </a:endParaRPr>
          </a:p>
        </p:txBody>
      </p:sp>
      <p:sp>
        <p:nvSpPr>
          <p:cNvPr id="697" name="Google Shape;697;p79"/>
          <p:cNvSpPr txBox="1"/>
          <p:nvPr/>
        </p:nvSpPr>
        <p:spPr>
          <a:xfrm>
            <a:off x="429700" y="891375"/>
            <a:ext cx="7820100" cy="1046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212121"/>
              </a:buClr>
              <a:buSzPts val="1400"/>
              <a:buFont typeface="Be Vietnam Pro"/>
              <a:buChar char="-"/>
            </a:pPr>
            <a:r>
              <a:rPr b="0" i="0" lang="en" sz="1400" u="none" cap="none" strike="noStrike">
                <a:solidFill>
                  <a:srgbClr val="212121"/>
                </a:solidFill>
                <a:latin typeface="Be Vietnam Pro"/>
                <a:ea typeface="Be Vietnam Pro"/>
                <a:cs typeface="Be Vietnam Pro"/>
                <a:sym typeface="Be Vietnam Pro"/>
              </a:rPr>
              <a:t>Đo và hiển thị nhiệt độ, mức nước lên điện thoại</a:t>
            </a:r>
            <a:endParaRPr b="0" i="0" sz="1400" u="none" cap="none" strike="noStrike">
              <a:solidFill>
                <a:srgbClr val="212121"/>
              </a:solidFill>
              <a:latin typeface="Be Vietnam Pro"/>
              <a:ea typeface="Be Vietnam Pro"/>
              <a:cs typeface="Be Vietnam Pro"/>
              <a:sym typeface="Be Vietnam Pro"/>
            </a:endParaRPr>
          </a:p>
          <a:p>
            <a:pPr indent="-317500" lvl="0" marL="457200" marR="0" rtl="0" algn="l">
              <a:lnSpc>
                <a:spcPct val="100000"/>
              </a:lnSpc>
              <a:spcBef>
                <a:spcPts val="0"/>
              </a:spcBef>
              <a:spcAft>
                <a:spcPts val="0"/>
              </a:spcAft>
              <a:buClr>
                <a:srgbClr val="212121"/>
              </a:buClr>
              <a:buSzPts val="1400"/>
              <a:buFont typeface="Be Vietnam Pro"/>
              <a:buChar char="-"/>
            </a:pPr>
            <a:r>
              <a:rPr b="0" i="0" lang="en" sz="1400" u="none" cap="none" strike="noStrike">
                <a:solidFill>
                  <a:srgbClr val="212121"/>
                </a:solidFill>
                <a:latin typeface="Be Vietnam Pro"/>
                <a:ea typeface="Be Vietnam Pro"/>
                <a:cs typeface="Be Vietnam Pro"/>
                <a:sym typeface="Be Vietnam Pro"/>
              </a:rPr>
              <a:t>Bật tắt máy bơm và các thiết bị ngoài: lọc nước, sủi oxi, sưởi </a:t>
            </a:r>
            <a:endParaRPr b="0" i="0" sz="1400" u="none" cap="none" strike="noStrike">
              <a:solidFill>
                <a:srgbClr val="212121"/>
              </a:solidFill>
              <a:latin typeface="Be Vietnam Pro"/>
              <a:ea typeface="Be Vietnam Pro"/>
              <a:cs typeface="Be Vietnam Pro"/>
              <a:sym typeface="Be Vietnam Pro"/>
            </a:endParaRPr>
          </a:p>
          <a:p>
            <a:pPr indent="-317500" lvl="0" marL="457200" marR="0" rtl="0" algn="l">
              <a:lnSpc>
                <a:spcPct val="100000"/>
              </a:lnSpc>
              <a:spcBef>
                <a:spcPts val="0"/>
              </a:spcBef>
              <a:spcAft>
                <a:spcPts val="0"/>
              </a:spcAft>
              <a:buClr>
                <a:srgbClr val="212121"/>
              </a:buClr>
              <a:buSzPts val="1400"/>
              <a:buFont typeface="Be Vietnam Pro"/>
              <a:buChar char="-"/>
            </a:pPr>
            <a:r>
              <a:rPr b="0" i="0" lang="en" sz="1400" u="none" cap="none" strike="noStrike">
                <a:solidFill>
                  <a:srgbClr val="212121"/>
                </a:solidFill>
                <a:latin typeface="Be Vietnam Pro"/>
                <a:ea typeface="Be Vietnam Pro"/>
                <a:cs typeface="Be Vietnam Pro"/>
                <a:sym typeface="Be Vietnam Pro"/>
              </a:rPr>
              <a:t>Cho cá ăn tự động hoặc điều khiển bằng điện thoại</a:t>
            </a:r>
            <a:endParaRPr b="0" i="0" sz="1400" u="none" cap="none" strike="noStrike">
              <a:solidFill>
                <a:srgbClr val="212121"/>
              </a:solidFill>
              <a:latin typeface="Be Vietnam Pro"/>
              <a:ea typeface="Be Vietnam Pro"/>
              <a:cs typeface="Be Vietnam Pro"/>
              <a:sym typeface="Be Vietnam Pro"/>
            </a:endParaRPr>
          </a:p>
          <a:p>
            <a:pPr indent="-317500" lvl="0" marL="457200" marR="0" rtl="0" algn="l">
              <a:lnSpc>
                <a:spcPct val="100000"/>
              </a:lnSpc>
              <a:spcBef>
                <a:spcPts val="0"/>
              </a:spcBef>
              <a:spcAft>
                <a:spcPts val="0"/>
              </a:spcAft>
              <a:buClr>
                <a:srgbClr val="212121"/>
              </a:buClr>
              <a:buSzPts val="1400"/>
              <a:buFont typeface="Be Vietnam Pro"/>
              <a:buChar char="-"/>
            </a:pPr>
            <a:r>
              <a:rPr b="0" i="0" lang="en" sz="1400" u="none" cap="none" strike="noStrike">
                <a:solidFill>
                  <a:srgbClr val="212121"/>
                </a:solidFill>
                <a:latin typeface="Be Vietnam Pro"/>
                <a:ea typeface="Be Vietnam Pro"/>
                <a:cs typeface="Be Vietnam Pro"/>
                <a:sym typeface="Be Vietnam Pro"/>
              </a:rPr>
              <a:t>Điều chỉnh nhiệt độ theo dữ liệu mặc định hoặc dữ liệu người dùng</a:t>
            </a:r>
            <a:endParaRPr b="0" i="0" sz="1400" u="none" cap="none" strike="noStrike">
              <a:solidFill>
                <a:srgbClr val="212121"/>
              </a:solidFill>
              <a:latin typeface="Be Vietnam Pro"/>
              <a:ea typeface="Be Vietnam Pro"/>
              <a:cs typeface="Be Vietnam Pro"/>
              <a:sym typeface="Be Vietnam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3"/>
          <p:cNvSpPr txBox="1"/>
          <p:nvPr>
            <p:ph type="title"/>
          </p:nvPr>
        </p:nvSpPr>
        <p:spPr>
          <a:xfrm>
            <a:off x="1140150" y="1447500"/>
            <a:ext cx="6863700" cy="2248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sz="6000">
                <a:latin typeface="Be Vietnam Pro"/>
                <a:ea typeface="Be Vietnam Pro"/>
                <a:cs typeface="Be Vietnam Pro"/>
                <a:sym typeface="Be Vietnam Pro"/>
              </a:rPr>
              <a:t>Tìm hiểu thị trường</a:t>
            </a:r>
            <a:endParaRPr b="1" sz="6000">
              <a:latin typeface="Be Vietnam Pro"/>
              <a:ea typeface="Be Vietnam Pro"/>
              <a:cs typeface="Be Vietnam Pro"/>
              <a:sym typeface="Be Vietnam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80"/>
          <p:cNvSpPr txBox="1"/>
          <p:nvPr>
            <p:ph idx="1" type="body"/>
          </p:nvPr>
        </p:nvSpPr>
        <p:spPr>
          <a:xfrm>
            <a:off x="611500" y="3129575"/>
            <a:ext cx="7507200" cy="6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latin typeface="Be Vietnam Pro"/>
                <a:ea typeface="Be Vietnam Pro"/>
                <a:cs typeface="Be Vietnam Pro"/>
                <a:sym typeface="Be Vietnam Pro"/>
              </a:rPr>
              <a:t>Hướng phát triển dự án tiếp theo</a:t>
            </a:r>
            <a:endParaRPr b="1" sz="3100">
              <a:latin typeface="Be Vietnam Pro"/>
              <a:ea typeface="Be Vietnam Pro"/>
              <a:cs typeface="Be Vietnam Pro"/>
              <a:sym typeface="Be Vietnam Pro"/>
            </a:endParaRPr>
          </a:p>
        </p:txBody>
      </p:sp>
      <p:sp>
        <p:nvSpPr>
          <p:cNvPr id="703" name="Google Shape;703;p80"/>
          <p:cNvSpPr txBox="1"/>
          <p:nvPr/>
        </p:nvSpPr>
        <p:spPr>
          <a:xfrm>
            <a:off x="609300" y="3744375"/>
            <a:ext cx="79254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Phát triển thêm đo các thông số như nồng độ pH trong nước, độ đục của nước, …</a:t>
            </a:r>
            <a:endParaRPr>
              <a:solidFill>
                <a:schemeClr val="dk1"/>
              </a:solidFill>
              <a:latin typeface="Be Vietnam Pro"/>
              <a:ea typeface="Be Vietnam Pro"/>
              <a:cs typeface="Be Vietnam Pro"/>
              <a:sym typeface="Be Vietnam Pro"/>
            </a:endParaRPr>
          </a:p>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Tích hợp thêm âm nhạc để cá phát triển tốt hơn, …</a:t>
            </a:r>
            <a:endParaRPr>
              <a:solidFill>
                <a:schemeClr val="dk1"/>
              </a:solidFill>
              <a:latin typeface="Be Vietnam Pro"/>
              <a:ea typeface="Be Vietnam Pro"/>
              <a:cs typeface="Be Vietnam Pro"/>
              <a:sym typeface="Be Vietnam Pro"/>
            </a:endParaRPr>
          </a:p>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Thu thập thêm data bổ sung vào kho dữ liệu cá.</a:t>
            </a:r>
            <a:endParaRPr>
              <a:solidFill>
                <a:schemeClr val="dk1"/>
              </a:solidFill>
              <a:latin typeface="Be Vietnam Pro"/>
              <a:ea typeface="Be Vietnam Pro"/>
              <a:cs typeface="Be Vietnam Pro"/>
              <a:sym typeface="Be Vietnam Pro"/>
            </a:endParaRPr>
          </a:p>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Đóng hộp nhựa, tăng khả năng chống nước.</a:t>
            </a:r>
            <a:endParaRPr>
              <a:solidFill>
                <a:schemeClr val="dk1"/>
              </a:solidFill>
              <a:latin typeface="Be Vietnam Pro"/>
              <a:ea typeface="Be Vietnam Pro"/>
              <a:cs typeface="Be Vietnam Pro"/>
              <a:sym typeface="Be Vietnam Pro"/>
            </a:endParaRPr>
          </a:p>
        </p:txBody>
      </p:sp>
      <p:sp>
        <p:nvSpPr>
          <p:cNvPr id="704" name="Google Shape;704;p80"/>
          <p:cNvSpPr txBox="1"/>
          <p:nvPr>
            <p:ph idx="1" type="body"/>
          </p:nvPr>
        </p:nvSpPr>
        <p:spPr>
          <a:xfrm>
            <a:off x="611500" y="237200"/>
            <a:ext cx="7537500" cy="6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100">
                <a:latin typeface="Be Vietnam Pro"/>
                <a:ea typeface="Be Vietnam Pro"/>
                <a:cs typeface="Be Vietnam Pro"/>
                <a:sym typeface="Be Vietnam Pro"/>
              </a:rPr>
              <a:t>Ưu nhược điểm</a:t>
            </a:r>
            <a:endParaRPr b="1" sz="3100">
              <a:latin typeface="Be Vietnam Pro"/>
              <a:ea typeface="Be Vietnam Pro"/>
              <a:cs typeface="Be Vietnam Pro"/>
              <a:sym typeface="Be Vietnam Pro"/>
            </a:endParaRPr>
          </a:p>
        </p:txBody>
      </p:sp>
      <p:sp>
        <p:nvSpPr>
          <p:cNvPr id="705" name="Google Shape;705;p80"/>
          <p:cNvSpPr txBox="1"/>
          <p:nvPr/>
        </p:nvSpPr>
        <p:spPr>
          <a:xfrm>
            <a:off x="607050" y="912200"/>
            <a:ext cx="79299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Có thể điều khiển từ xa.</a:t>
            </a:r>
            <a:endParaRPr>
              <a:solidFill>
                <a:schemeClr val="dk1"/>
              </a:solidFill>
              <a:latin typeface="Be Vietnam Pro"/>
              <a:ea typeface="Be Vietnam Pro"/>
              <a:cs typeface="Be Vietnam Pro"/>
              <a:sym typeface="Be Vietnam Pro"/>
            </a:endParaRPr>
          </a:p>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Dễ dàng thao tác, giao diện dễ sử dụng.</a:t>
            </a:r>
            <a:endParaRPr>
              <a:solidFill>
                <a:schemeClr val="dk1"/>
              </a:solidFill>
              <a:latin typeface="Be Vietnam Pro"/>
              <a:ea typeface="Be Vietnam Pro"/>
              <a:cs typeface="Be Vietnam Pro"/>
              <a:sym typeface="Be Vietnam Pro"/>
            </a:endParaRPr>
          </a:p>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Thích hợp được với mọi loại bể.</a:t>
            </a:r>
            <a:endParaRPr>
              <a:solidFill>
                <a:schemeClr val="dk1"/>
              </a:solidFill>
              <a:latin typeface="Be Vietnam Pro"/>
              <a:ea typeface="Be Vietnam Pro"/>
              <a:cs typeface="Be Vietnam Pro"/>
              <a:sym typeface="Be Vietnam Pro"/>
            </a:endParaRPr>
          </a:p>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Giá thành rẻ, dễ tiếp cận đại đa số người dùng.</a:t>
            </a:r>
            <a:endParaRPr>
              <a:solidFill>
                <a:schemeClr val="dk1"/>
              </a:solidFill>
              <a:latin typeface="Be Vietnam Pro"/>
              <a:ea typeface="Be Vietnam Pro"/>
              <a:cs typeface="Be Vietnam Pro"/>
              <a:sym typeface="Be Vietnam Pro"/>
            </a:endParaRPr>
          </a:p>
          <a:p>
            <a:pPr indent="0" lvl="0" marL="0" rtl="0" algn="l">
              <a:spcBef>
                <a:spcPts val="0"/>
              </a:spcBef>
              <a:spcAft>
                <a:spcPts val="0"/>
              </a:spcAft>
              <a:buNone/>
            </a:pPr>
            <a:r>
              <a:t/>
            </a:r>
            <a:endParaRPr>
              <a:solidFill>
                <a:schemeClr val="dk1"/>
              </a:solidFill>
              <a:latin typeface="Be Vietnam Pro"/>
              <a:ea typeface="Be Vietnam Pro"/>
              <a:cs typeface="Be Vietnam Pro"/>
              <a:sym typeface="Be Vietnam Pro"/>
            </a:endParaRPr>
          </a:p>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Còn thiếu các thông số quan trọng như nồng độ pH, độ đục, độ ồn…</a:t>
            </a:r>
            <a:endParaRPr>
              <a:solidFill>
                <a:schemeClr val="dk1"/>
              </a:solidFill>
              <a:latin typeface="Be Vietnam Pro"/>
              <a:ea typeface="Be Vietnam Pro"/>
              <a:cs typeface="Be Vietnam Pro"/>
              <a:sym typeface="Be Vietnam Pro"/>
            </a:endParaRPr>
          </a:p>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Chưa có nhiều dữ liệu môi trường của các loại cá.</a:t>
            </a:r>
            <a:endParaRPr>
              <a:solidFill>
                <a:schemeClr val="dk1"/>
              </a:solidFill>
              <a:latin typeface="Be Vietnam Pro"/>
              <a:ea typeface="Be Vietnam Pro"/>
              <a:cs typeface="Be Vietnam Pro"/>
              <a:sym typeface="Be Vietnam Pro"/>
            </a:endParaRPr>
          </a:p>
          <a:p>
            <a:pPr indent="-317500" lvl="0" marL="457200" rtl="0" algn="l">
              <a:spcBef>
                <a:spcPts val="0"/>
              </a:spcBef>
              <a:spcAft>
                <a:spcPts val="0"/>
              </a:spcAft>
              <a:buClr>
                <a:schemeClr val="dk1"/>
              </a:buClr>
              <a:buSzPts val="1400"/>
              <a:buFont typeface="Be Vietnam Pro"/>
              <a:buChar char="-"/>
            </a:pPr>
            <a:r>
              <a:rPr lang="en">
                <a:solidFill>
                  <a:schemeClr val="dk1"/>
                </a:solidFill>
                <a:latin typeface="Be Vietnam Pro"/>
                <a:ea typeface="Be Vietnam Pro"/>
                <a:cs typeface="Be Vietnam Pro"/>
                <a:sym typeface="Be Vietnam Pro"/>
              </a:rPr>
              <a:t>Đóng hộp, mô hình chưa được chắc chắn, chống nước còn kém.</a:t>
            </a:r>
            <a:endParaRPr>
              <a:solidFill>
                <a:schemeClr val="dk1"/>
              </a:solidFill>
              <a:latin typeface="Be Vietnam Pro"/>
              <a:ea typeface="Be Vietnam Pro"/>
              <a:cs typeface="Be Vietnam Pro"/>
              <a:sym typeface="Be Vietnam Pro"/>
            </a:endParaRPr>
          </a:p>
          <a:p>
            <a:pPr indent="0" lvl="0" marL="0" rtl="0" algn="l">
              <a:spcBef>
                <a:spcPts val="0"/>
              </a:spcBef>
              <a:spcAft>
                <a:spcPts val="0"/>
              </a:spcAft>
              <a:buNone/>
            </a:pPr>
            <a:r>
              <a:t/>
            </a:r>
            <a:endParaRPr>
              <a:solidFill>
                <a:schemeClr val="dk1"/>
              </a:solidFill>
              <a:latin typeface="Be Vietnam Pro"/>
              <a:ea typeface="Be Vietnam Pro"/>
              <a:cs typeface="Be Vietnam Pro"/>
              <a:sym typeface="Be Vietnam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9" name="Shape 709"/>
        <p:cNvGrpSpPr/>
        <p:nvPr/>
      </p:nvGrpSpPr>
      <p:grpSpPr>
        <a:xfrm>
          <a:off x="0" y="0"/>
          <a:ext cx="0" cy="0"/>
          <a:chOff x="0" y="0"/>
          <a:chExt cx="0" cy="0"/>
        </a:xfrm>
      </p:grpSpPr>
      <p:graphicFrame>
        <p:nvGraphicFramePr>
          <p:cNvPr id="710" name="Google Shape;710;p81"/>
          <p:cNvGraphicFramePr/>
          <p:nvPr/>
        </p:nvGraphicFramePr>
        <p:xfrm>
          <a:off x="981775" y="486125"/>
          <a:ext cx="3000000" cy="3000000"/>
        </p:xfrm>
        <a:graphic>
          <a:graphicData uri="http://schemas.openxmlformats.org/drawingml/2006/table">
            <a:tbl>
              <a:tblPr>
                <a:noFill/>
                <a:tableStyleId>{2091F8CC-9CED-4BDE-A120-E4BA6D96849C}</a:tableStyleId>
              </a:tblPr>
              <a:tblGrid>
                <a:gridCol w="3590225"/>
                <a:gridCol w="3590225"/>
              </a:tblGrid>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Cảm biến nhiệt độ DS16B20</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1 x 60.000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Cảm biến siêu âm HC-SR04</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1 x 23.000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Step Motor 28BYJ-48 + ULN2003</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1 x 55.000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Mạch ESP8266</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1 x 92.000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Mạch Arduino Uno</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1 x 100.000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Relay 3v</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3 x 65.000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LED RGB</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2 x 32.000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Ổ điện đơn</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3 x 15.000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Bơm 12v</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1 x 65.000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Adapter 12v</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1 x 30.000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Mạch hạ áp 12v-5v</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1 x 25.000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Mạch hạ áp 5v-3v</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1 x 30.000 đ</a:t>
                      </a:r>
                      <a:endParaRPr sz="1100">
                        <a:solidFill>
                          <a:schemeClr val="dk1"/>
                        </a:solidFill>
                        <a:latin typeface="Be Vietnam Pro"/>
                        <a:ea typeface="Be Vietnam Pro"/>
                        <a:cs typeface="Be Vietnam Pro"/>
                        <a:sym typeface="Be Vietnam Pro"/>
                      </a:endParaRPr>
                    </a:p>
                  </a:txBody>
                  <a:tcPr marT="91425" marB="91425" marR="91425" marL="91425">
                    <a:solidFill>
                      <a:srgbClr val="595959"/>
                    </a:solidFill>
                  </a:tcPr>
                </a:tc>
              </a:tr>
              <a:tr h="296950">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Tổng</a:t>
                      </a:r>
                      <a:endParaRPr sz="1100">
                        <a:solidFill>
                          <a:schemeClr val="dk1"/>
                        </a:solidFill>
                        <a:latin typeface="Be Vietnam Pro"/>
                        <a:ea typeface="Be Vietnam Pro"/>
                        <a:cs typeface="Be Vietnam Pro"/>
                        <a:sym typeface="Be Vietnam Pro"/>
                      </a:endParaRPr>
                    </a:p>
                  </a:txBody>
                  <a:tcPr marT="91425" marB="91425" marR="91425" marL="91425">
                    <a:solidFill>
                      <a:srgbClr val="FF0000"/>
                    </a:solidFill>
                  </a:tcPr>
                </a:tc>
                <a:tc>
                  <a:txBody>
                    <a:bodyPr/>
                    <a:lstStyle/>
                    <a:p>
                      <a:pPr indent="0" lvl="0" marL="0" rtl="0" algn="l">
                        <a:spcBef>
                          <a:spcPts val="0"/>
                        </a:spcBef>
                        <a:spcAft>
                          <a:spcPts val="0"/>
                        </a:spcAft>
                        <a:buNone/>
                      </a:pPr>
                      <a:r>
                        <a:rPr lang="en" sz="1100">
                          <a:solidFill>
                            <a:schemeClr val="dk1"/>
                          </a:solidFill>
                          <a:latin typeface="Be Vietnam Pro"/>
                          <a:ea typeface="Be Vietnam Pro"/>
                          <a:cs typeface="Be Vietnam Pro"/>
                          <a:sym typeface="Be Vietnam Pro"/>
                        </a:rPr>
                        <a:t>784.000 đ</a:t>
                      </a:r>
                      <a:endParaRPr sz="1100">
                        <a:solidFill>
                          <a:schemeClr val="dk1"/>
                        </a:solidFill>
                        <a:latin typeface="Be Vietnam Pro"/>
                        <a:ea typeface="Be Vietnam Pro"/>
                        <a:cs typeface="Be Vietnam Pro"/>
                        <a:sym typeface="Be Vietnam Pro"/>
                      </a:endParaRPr>
                    </a:p>
                  </a:txBody>
                  <a:tcPr marT="91425" marB="91425" marR="91425" marL="91425">
                    <a:solidFill>
                      <a:srgbClr val="FF0000"/>
                    </a:solidFill>
                  </a:tcPr>
                </a:tc>
              </a:tr>
            </a:tbl>
          </a:graphicData>
        </a:graphic>
      </p:graphicFrame>
      <p:sp>
        <p:nvSpPr>
          <p:cNvPr id="711" name="Google Shape;711;p81"/>
          <p:cNvSpPr txBox="1"/>
          <p:nvPr/>
        </p:nvSpPr>
        <p:spPr>
          <a:xfrm>
            <a:off x="2507700" y="0"/>
            <a:ext cx="4128600" cy="53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latin typeface="Be Vietnam Pro"/>
                <a:ea typeface="Be Vietnam Pro"/>
                <a:cs typeface="Be Vietnam Pro"/>
                <a:sym typeface="Be Vietnam Pro"/>
              </a:rPr>
              <a:t>Chi phí làm ra sản phẩm</a:t>
            </a:r>
            <a:endParaRPr b="1" sz="2500">
              <a:latin typeface="Be Vietnam Pro"/>
              <a:ea typeface="Be Vietnam Pro"/>
              <a:cs typeface="Be Vietnam Pro"/>
              <a:sym typeface="Be Vietnam Pr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5" name="Shape 715"/>
        <p:cNvGrpSpPr/>
        <p:nvPr/>
      </p:nvGrpSpPr>
      <p:grpSpPr>
        <a:xfrm>
          <a:off x="0" y="0"/>
          <a:ext cx="0" cy="0"/>
          <a:chOff x="0" y="0"/>
          <a:chExt cx="0" cy="0"/>
        </a:xfrm>
      </p:grpSpPr>
      <p:sp>
        <p:nvSpPr>
          <p:cNvPr id="716" name="Google Shape;716;p82"/>
          <p:cNvSpPr txBox="1"/>
          <p:nvPr/>
        </p:nvSpPr>
        <p:spPr>
          <a:xfrm>
            <a:off x="499675" y="337200"/>
            <a:ext cx="785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Be Vietnam Pro"/>
                <a:ea typeface="Be Vietnam Pro"/>
                <a:cs typeface="Be Vietnam Pro"/>
                <a:sym typeface="Be Vietnam Pro"/>
              </a:rPr>
              <a:t>=&gt; Chi phí bán lẻ ra thị trường khoảng 2.000.000đ / sản phẩm</a:t>
            </a:r>
            <a:endParaRPr>
              <a:solidFill>
                <a:schemeClr val="dk1"/>
              </a:solidFill>
              <a:latin typeface="Be Vietnam Pro"/>
              <a:ea typeface="Be Vietnam Pro"/>
              <a:cs typeface="Be Vietnam Pro"/>
              <a:sym typeface="Be Vietnam Pro"/>
            </a:endParaRPr>
          </a:p>
        </p:txBody>
      </p:sp>
      <p:pic>
        <p:nvPicPr>
          <p:cNvPr id="717" name="Google Shape;717;p82"/>
          <p:cNvPicPr preferRelativeResize="0"/>
          <p:nvPr/>
        </p:nvPicPr>
        <p:blipFill>
          <a:blip r:embed="rId4">
            <a:alphaModFix/>
          </a:blip>
          <a:stretch>
            <a:fillRect/>
          </a:stretch>
        </p:blipFill>
        <p:spPr>
          <a:xfrm>
            <a:off x="4803950" y="841675"/>
            <a:ext cx="4056055" cy="1929675"/>
          </a:xfrm>
          <a:prstGeom prst="rect">
            <a:avLst/>
          </a:prstGeom>
          <a:noFill/>
          <a:ln>
            <a:noFill/>
          </a:ln>
        </p:spPr>
      </p:pic>
      <p:pic>
        <p:nvPicPr>
          <p:cNvPr id="718" name="Google Shape;718;p82"/>
          <p:cNvPicPr preferRelativeResize="0"/>
          <p:nvPr/>
        </p:nvPicPr>
        <p:blipFill rotWithShape="1">
          <a:blip r:embed="rId5">
            <a:alphaModFix/>
          </a:blip>
          <a:srcRect b="10674" l="0" r="11676" t="0"/>
          <a:stretch/>
        </p:blipFill>
        <p:spPr>
          <a:xfrm>
            <a:off x="294650" y="841675"/>
            <a:ext cx="4362826" cy="1929675"/>
          </a:xfrm>
          <a:prstGeom prst="rect">
            <a:avLst/>
          </a:prstGeom>
          <a:noFill/>
          <a:ln>
            <a:noFill/>
          </a:ln>
        </p:spPr>
      </p:pic>
      <p:pic>
        <p:nvPicPr>
          <p:cNvPr id="719" name="Google Shape;719;p82"/>
          <p:cNvPicPr preferRelativeResize="0"/>
          <p:nvPr/>
        </p:nvPicPr>
        <p:blipFill>
          <a:blip r:embed="rId6">
            <a:alphaModFix/>
          </a:blip>
          <a:stretch>
            <a:fillRect/>
          </a:stretch>
        </p:blipFill>
        <p:spPr>
          <a:xfrm>
            <a:off x="294650" y="3058401"/>
            <a:ext cx="4366550" cy="1848100"/>
          </a:xfrm>
          <a:prstGeom prst="rect">
            <a:avLst/>
          </a:prstGeom>
          <a:noFill/>
          <a:ln>
            <a:noFill/>
          </a:ln>
        </p:spPr>
      </p:pic>
      <p:pic>
        <p:nvPicPr>
          <p:cNvPr id="720" name="Google Shape;720;p82"/>
          <p:cNvPicPr preferRelativeResize="0"/>
          <p:nvPr/>
        </p:nvPicPr>
        <p:blipFill rotWithShape="1">
          <a:blip r:embed="rId7">
            <a:alphaModFix/>
          </a:blip>
          <a:srcRect b="0" l="5962" r="0" t="0"/>
          <a:stretch/>
        </p:blipFill>
        <p:spPr>
          <a:xfrm>
            <a:off x="4757425" y="3058400"/>
            <a:ext cx="4102576" cy="1848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83"/>
          <p:cNvSpPr txBox="1"/>
          <p:nvPr>
            <p:ph type="title"/>
          </p:nvPr>
        </p:nvSpPr>
        <p:spPr>
          <a:xfrm>
            <a:off x="162050" y="1717300"/>
            <a:ext cx="9326700" cy="2248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sz="6000">
                <a:latin typeface="Be Vietnam Pro"/>
                <a:ea typeface="Be Vietnam Pro"/>
                <a:cs typeface="Be Vietnam Pro"/>
                <a:sym typeface="Be Vietnam Pro"/>
              </a:rPr>
              <a:t>Thanks for Watching</a:t>
            </a:r>
            <a:endParaRPr b="1" sz="6000">
              <a:latin typeface="Be Vietnam Pro"/>
              <a:ea typeface="Be Vietnam Pro"/>
              <a:cs typeface="Be Vietnam Pro"/>
              <a:sym typeface="Be Vietnam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4"/>
          <p:cNvSpPr txBox="1"/>
          <p:nvPr>
            <p:ph type="title"/>
          </p:nvPr>
        </p:nvSpPr>
        <p:spPr>
          <a:xfrm>
            <a:off x="0" y="4022100"/>
            <a:ext cx="9144000" cy="112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sz="4000">
                <a:latin typeface="Be Vietnam Pro"/>
                <a:ea typeface="Be Vietnam Pro"/>
                <a:cs typeface="Be Vietnam Pro"/>
                <a:sym typeface="Be Vietnam Pro"/>
              </a:rPr>
              <a:t>Bể cá thông minh Xiaomi AI</a:t>
            </a:r>
            <a:endParaRPr b="1" sz="8400">
              <a:latin typeface="Be Vietnam Pro"/>
              <a:ea typeface="Be Vietnam Pro"/>
              <a:cs typeface="Be Vietnam Pro"/>
              <a:sym typeface="Be Vietnam Pro"/>
            </a:endParaRPr>
          </a:p>
        </p:txBody>
      </p:sp>
      <p:pic>
        <p:nvPicPr>
          <p:cNvPr id="444" name="Google Shape;444;p54"/>
          <p:cNvPicPr preferRelativeResize="0"/>
          <p:nvPr/>
        </p:nvPicPr>
        <p:blipFill rotWithShape="1">
          <a:blip r:embed="rId3">
            <a:alphaModFix/>
          </a:blip>
          <a:srcRect b="0" l="0" r="0" t="0"/>
          <a:stretch/>
        </p:blipFill>
        <p:spPr>
          <a:xfrm>
            <a:off x="2853149" y="715750"/>
            <a:ext cx="3437700" cy="3087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5"/>
          <p:cNvSpPr txBox="1"/>
          <p:nvPr>
            <p:ph type="title"/>
          </p:nvPr>
        </p:nvSpPr>
        <p:spPr>
          <a:xfrm>
            <a:off x="2194350" y="136250"/>
            <a:ext cx="47553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300">
                <a:latin typeface="Be Vietnam Pro"/>
                <a:ea typeface="Be Vietnam Pro"/>
                <a:cs typeface="Be Vietnam Pro"/>
                <a:sym typeface="Be Vietnam Pro"/>
              </a:rPr>
              <a:t>Bể cá thông minh Xiaomi AI</a:t>
            </a:r>
            <a:endParaRPr b="1" sz="6700">
              <a:latin typeface="Be Vietnam Pro"/>
              <a:ea typeface="Be Vietnam Pro"/>
              <a:cs typeface="Be Vietnam Pro"/>
              <a:sym typeface="Be Vietnam Pro"/>
            </a:endParaRPr>
          </a:p>
          <a:p>
            <a:pPr indent="0" lvl="0" marL="0" rtl="0" algn="ctr">
              <a:lnSpc>
                <a:spcPct val="100000"/>
              </a:lnSpc>
              <a:spcBef>
                <a:spcPts val="0"/>
              </a:spcBef>
              <a:spcAft>
                <a:spcPts val="0"/>
              </a:spcAft>
              <a:buSzPts val="2800"/>
              <a:buNone/>
            </a:pPr>
            <a:r>
              <a:t/>
            </a:r>
            <a:endParaRPr b="1" sz="1100">
              <a:latin typeface="Be Vietnam Pro"/>
              <a:ea typeface="Be Vietnam Pro"/>
              <a:cs typeface="Be Vietnam Pro"/>
              <a:sym typeface="Be Vietnam Pro"/>
            </a:endParaRPr>
          </a:p>
        </p:txBody>
      </p:sp>
      <p:sp>
        <p:nvSpPr>
          <p:cNvPr id="450" name="Google Shape;450;p55"/>
          <p:cNvSpPr txBox="1"/>
          <p:nvPr>
            <p:ph idx="4294967295" type="body"/>
          </p:nvPr>
        </p:nvSpPr>
        <p:spPr>
          <a:xfrm>
            <a:off x="831100" y="770800"/>
            <a:ext cx="4525800" cy="19767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Bơm, thoát nước cho bể</a:t>
            </a:r>
            <a:endParaRPr sz="1800">
              <a:latin typeface="Be Vietnam Pro"/>
              <a:ea typeface="Be Vietnam Pro"/>
              <a:cs typeface="Be Vietnam Pro"/>
              <a:sym typeface="Be Vietnam Pro"/>
            </a:endParaRPr>
          </a:p>
          <a:p>
            <a:pPr indent="-342900" lvl="0" marL="457200" rtl="0" algn="l">
              <a:lnSpc>
                <a:spcPct val="150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Đo, điều chỉnh nhiệt độ bể</a:t>
            </a:r>
            <a:endParaRPr sz="1800">
              <a:latin typeface="Be Vietnam Pro"/>
              <a:ea typeface="Be Vietnam Pro"/>
              <a:cs typeface="Be Vietnam Pro"/>
              <a:sym typeface="Be Vietnam Pro"/>
            </a:endParaRPr>
          </a:p>
          <a:p>
            <a:pPr indent="-342900" lvl="0" marL="457200" rtl="0" algn="l">
              <a:lnSpc>
                <a:spcPct val="150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Trang bị máy tạo Oxy, bộ lọc nước</a:t>
            </a:r>
            <a:endParaRPr sz="1800">
              <a:latin typeface="Be Vietnam Pro"/>
              <a:ea typeface="Be Vietnam Pro"/>
              <a:cs typeface="Be Vietnam Pro"/>
              <a:sym typeface="Be Vietnam Pro"/>
            </a:endParaRPr>
          </a:p>
          <a:p>
            <a:pPr indent="-342900" lvl="0" marL="457200" rtl="0" algn="l">
              <a:lnSpc>
                <a:spcPct val="150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Giám sát chất lượng nước</a:t>
            </a:r>
            <a:endParaRPr sz="1800">
              <a:latin typeface="Be Vietnam Pro"/>
              <a:ea typeface="Be Vietnam Pro"/>
              <a:cs typeface="Be Vietnam Pro"/>
              <a:sym typeface="Be Vietnam Pro"/>
            </a:endParaRPr>
          </a:p>
          <a:p>
            <a:pPr indent="-342900" lvl="0" marL="457200" rtl="0" algn="l">
              <a:lnSpc>
                <a:spcPct val="150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Ánh sáng để nuôi cá</a:t>
            </a:r>
            <a:endParaRPr sz="1800">
              <a:latin typeface="Be Vietnam Pro"/>
              <a:ea typeface="Be Vietnam Pro"/>
              <a:cs typeface="Be Vietnam Pro"/>
              <a:sym typeface="Be Vietnam Pro"/>
            </a:endParaRPr>
          </a:p>
        </p:txBody>
      </p:sp>
      <p:pic>
        <p:nvPicPr>
          <p:cNvPr id="451" name="Google Shape;451;p55"/>
          <p:cNvPicPr preferRelativeResize="0"/>
          <p:nvPr/>
        </p:nvPicPr>
        <p:blipFill rotWithShape="1">
          <a:blip r:embed="rId3">
            <a:alphaModFix/>
          </a:blip>
          <a:srcRect b="0" l="0" r="0" t="0"/>
          <a:stretch/>
        </p:blipFill>
        <p:spPr>
          <a:xfrm>
            <a:off x="1496025" y="2809346"/>
            <a:ext cx="3436774" cy="1756816"/>
          </a:xfrm>
          <a:prstGeom prst="rect">
            <a:avLst/>
          </a:prstGeom>
          <a:noFill/>
          <a:ln>
            <a:noFill/>
          </a:ln>
        </p:spPr>
      </p:pic>
      <p:pic>
        <p:nvPicPr>
          <p:cNvPr id="452" name="Google Shape;452;p55"/>
          <p:cNvPicPr preferRelativeResize="0"/>
          <p:nvPr/>
        </p:nvPicPr>
        <p:blipFill rotWithShape="1">
          <a:blip r:embed="rId4">
            <a:alphaModFix/>
          </a:blip>
          <a:srcRect b="0" l="0" r="0" t="0"/>
          <a:stretch/>
        </p:blipFill>
        <p:spPr>
          <a:xfrm>
            <a:off x="6079370" y="1024863"/>
            <a:ext cx="2083054" cy="1415425"/>
          </a:xfrm>
          <a:prstGeom prst="rect">
            <a:avLst/>
          </a:prstGeom>
          <a:noFill/>
          <a:ln>
            <a:noFill/>
          </a:ln>
        </p:spPr>
      </p:pic>
      <p:pic>
        <p:nvPicPr>
          <p:cNvPr id="453" name="Google Shape;453;p55"/>
          <p:cNvPicPr preferRelativeResize="0"/>
          <p:nvPr/>
        </p:nvPicPr>
        <p:blipFill rotWithShape="1">
          <a:blip r:embed="rId5">
            <a:alphaModFix/>
          </a:blip>
          <a:srcRect b="0" l="0" r="0" t="0"/>
          <a:stretch/>
        </p:blipFill>
        <p:spPr>
          <a:xfrm>
            <a:off x="5093175" y="2525650"/>
            <a:ext cx="3069250" cy="2040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6"/>
          <p:cNvSpPr txBox="1"/>
          <p:nvPr>
            <p:ph type="title"/>
          </p:nvPr>
        </p:nvSpPr>
        <p:spPr>
          <a:xfrm>
            <a:off x="0" y="4022100"/>
            <a:ext cx="9144000" cy="770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300">
                <a:latin typeface="Be Vietnam Pro"/>
                <a:ea typeface="Be Vietnam Pro"/>
                <a:cs typeface="Be Vietnam Pro"/>
                <a:sym typeface="Be Vietnam Pro"/>
              </a:rPr>
              <a:t>Bể cá sinh thái thông minh PETKIT 10L</a:t>
            </a:r>
            <a:endParaRPr b="1" sz="7700">
              <a:latin typeface="Be Vietnam Pro"/>
              <a:ea typeface="Be Vietnam Pro"/>
              <a:cs typeface="Be Vietnam Pro"/>
              <a:sym typeface="Be Vietnam Pro"/>
            </a:endParaRPr>
          </a:p>
        </p:txBody>
      </p:sp>
      <p:pic>
        <p:nvPicPr>
          <p:cNvPr id="459" name="Google Shape;459;p56"/>
          <p:cNvPicPr preferRelativeResize="0"/>
          <p:nvPr/>
        </p:nvPicPr>
        <p:blipFill rotWithShape="1">
          <a:blip r:embed="rId3">
            <a:alphaModFix/>
          </a:blip>
          <a:srcRect b="0" l="0" r="0" t="0"/>
          <a:stretch/>
        </p:blipFill>
        <p:spPr>
          <a:xfrm>
            <a:off x="1550625" y="304800"/>
            <a:ext cx="6185175" cy="37173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ph type="title"/>
          </p:nvPr>
        </p:nvSpPr>
        <p:spPr>
          <a:xfrm>
            <a:off x="2289750" y="136250"/>
            <a:ext cx="4564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300">
                <a:latin typeface="Be Vietnam Pro"/>
                <a:ea typeface="Be Vietnam Pro"/>
                <a:cs typeface="Be Vietnam Pro"/>
                <a:sym typeface="Be Vietnam Pro"/>
              </a:rPr>
              <a:t>Bể cá sinh thái thông minh PETKIT 10L</a:t>
            </a:r>
            <a:endParaRPr b="1" sz="2300">
              <a:latin typeface="Be Vietnam Pro"/>
              <a:ea typeface="Be Vietnam Pro"/>
              <a:cs typeface="Be Vietnam Pro"/>
              <a:sym typeface="Be Vietnam Pro"/>
            </a:endParaRPr>
          </a:p>
          <a:p>
            <a:pPr indent="0" lvl="0" marL="0" rtl="0" algn="ctr">
              <a:lnSpc>
                <a:spcPct val="100000"/>
              </a:lnSpc>
              <a:spcBef>
                <a:spcPts val="0"/>
              </a:spcBef>
              <a:spcAft>
                <a:spcPts val="0"/>
              </a:spcAft>
              <a:buSzPts val="2800"/>
              <a:buNone/>
            </a:pPr>
            <a:r>
              <a:t/>
            </a:r>
            <a:endParaRPr b="1" sz="2300">
              <a:latin typeface="Be Vietnam Pro"/>
              <a:ea typeface="Be Vietnam Pro"/>
              <a:cs typeface="Be Vietnam Pro"/>
              <a:sym typeface="Be Vietnam Pro"/>
            </a:endParaRPr>
          </a:p>
        </p:txBody>
      </p:sp>
      <p:sp>
        <p:nvSpPr>
          <p:cNvPr id="465" name="Google Shape;465;p57"/>
          <p:cNvSpPr txBox="1"/>
          <p:nvPr>
            <p:ph idx="4294967295" type="body"/>
          </p:nvPr>
        </p:nvSpPr>
        <p:spPr>
          <a:xfrm>
            <a:off x="522350" y="1082200"/>
            <a:ext cx="6116400" cy="17301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Tích hợp module sưởi, làm mát </a:t>
            </a:r>
            <a:endParaRPr sz="1800">
              <a:latin typeface="Be Vietnam Pro"/>
              <a:ea typeface="Be Vietnam Pro"/>
              <a:cs typeface="Be Vietnam Pro"/>
              <a:sym typeface="Be Vietnam Pro"/>
            </a:endParaRPr>
          </a:p>
          <a:p>
            <a:pPr indent="-342900" lvl="0" marL="457200" rtl="0" algn="l">
              <a:lnSpc>
                <a:spcPct val="100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Đèn led có thể được kết hợp với 1530 gam màu</a:t>
            </a:r>
            <a:endParaRPr sz="1800">
              <a:latin typeface="Be Vietnam Pro"/>
              <a:ea typeface="Be Vietnam Pro"/>
              <a:cs typeface="Be Vietnam Pro"/>
              <a:sym typeface="Be Vietnam Pro"/>
            </a:endParaRPr>
          </a:p>
          <a:p>
            <a:pPr indent="-342900" lvl="0" marL="457200" rtl="0" algn="l">
              <a:lnSpc>
                <a:spcPct val="100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Không yêu cầu thay nước thường xuyên</a:t>
            </a:r>
            <a:endParaRPr sz="1800">
              <a:latin typeface="Be Vietnam Pro"/>
              <a:ea typeface="Be Vietnam Pro"/>
              <a:cs typeface="Be Vietnam Pro"/>
              <a:sym typeface="Be Vietnam Pro"/>
            </a:endParaRPr>
          </a:p>
          <a:p>
            <a:pPr indent="-342900" lvl="0" marL="457200" rtl="0" algn="l">
              <a:lnSpc>
                <a:spcPct val="100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Bộ lọc nước hiện đại</a:t>
            </a:r>
            <a:endParaRPr sz="1800">
              <a:latin typeface="Be Vietnam Pro"/>
              <a:ea typeface="Be Vietnam Pro"/>
              <a:cs typeface="Be Vietnam Pro"/>
              <a:sym typeface="Be Vietnam Pro"/>
            </a:endParaRPr>
          </a:p>
          <a:p>
            <a:pPr indent="0" lvl="0" marL="457200" rtl="0" algn="l">
              <a:lnSpc>
                <a:spcPct val="115000"/>
              </a:lnSpc>
              <a:spcBef>
                <a:spcPts val="0"/>
              </a:spcBef>
              <a:spcAft>
                <a:spcPts val="1200"/>
              </a:spcAft>
              <a:buSzPts val="1400"/>
              <a:buNone/>
            </a:pPr>
            <a:r>
              <a:t/>
            </a:r>
            <a:endParaRPr sz="1800">
              <a:latin typeface="Be Vietnam Pro"/>
              <a:ea typeface="Be Vietnam Pro"/>
              <a:cs typeface="Be Vietnam Pro"/>
              <a:sym typeface="Be Vietnam Pro"/>
            </a:endParaRPr>
          </a:p>
        </p:txBody>
      </p:sp>
      <p:pic>
        <p:nvPicPr>
          <p:cNvPr id="466" name="Google Shape;466;p57"/>
          <p:cNvPicPr preferRelativeResize="0"/>
          <p:nvPr/>
        </p:nvPicPr>
        <p:blipFill rotWithShape="1">
          <a:blip r:embed="rId3">
            <a:alphaModFix/>
          </a:blip>
          <a:srcRect b="0" l="0" r="0" t="0"/>
          <a:stretch/>
        </p:blipFill>
        <p:spPr>
          <a:xfrm>
            <a:off x="918650" y="2756201"/>
            <a:ext cx="2117000" cy="2117000"/>
          </a:xfrm>
          <a:prstGeom prst="rect">
            <a:avLst/>
          </a:prstGeom>
          <a:noFill/>
          <a:ln>
            <a:noFill/>
          </a:ln>
        </p:spPr>
      </p:pic>
      <p:pic>
        <p:nvPicPr>
          <p:cNvPr id="467" name="Google Shape;467;p57"/>
          <p:cNvPicPr preferRelativeResize="0"/>
          <p:nvPr/>
        </p:nvPicPr>
        <p:blipFill rotWithShape="1">
          <a:blip r:embed="rId4">
            <a:alphaModFix/>
          </a:blip>
          <a:srcRect b="0" l="0" r="0" t="0"/>
          <a:stretch/>
        </p:blipFill>
        <p:spPr>
          <a:xfrm>
            <a:off x="3136824" y="2763979"/>
            <a:ext cx="2682701" cy="2101432"/>
          </a:xfrm>
          <a:prstGeom prst="rect">
            <a:avLst/>
          </a:prstGeom>
          <a:noFill/>
          <a:ln>
            <a:noFill/>
          </a:ln>
        </p:spPr>
      </p:pic>
      <p:pic>
        <p:nvPicPr>
          <p:cNvPr id="468" name="Google Shape;468;p57"/>
          <p:cNvPicPr preferRelativeResize="0"/>
          <p:nvPr/>
        </p:nvPicPr>
        <p:blipFill rotWithShape="1">
          <a:blip r:embed="rId5">
            <a:alphaModFix/>
          </a:blip>
          <a:srcRect b="13547" l="0" r="15103" t="0"/>
          <a:stretch/>
        </p:blipFill>
        <p:spPr>
          <a:xfrm>
            <a:off x="5920712" y="2763975"/>
            <a:ext cx="2304620" cy="2101424"/>
          </a:xfrm>
          <a:prstGeom prst="rect">
            <a:avLst/>
          </a:prstGeom>
          <a:noFill/>
          <a:ln>
            <a:noFill/>
          </a:ln>
        </p:spPr>
      </p:pic>
      <p:pic>
        <p:nvPicPr>
          <p:cNvPr id="469" name="Google Shape;469;p57"/>
          <p:cNvPicPr preferRelativeResize="0"/>
          <p:nvPr/>
        </p:nvPicPr>
        <p:blipFill rotWithShape="1">
          <a:blip r:embed="rId6">
            <a:alphaModFix/>
          </a:blip>
          <a:srcRect b="0" l="0" r="0" t="0"/>
          <a:stretch/>
        </p:blipFill>
        <p:spPr>
          <a:xfrm>
            <a:off x="6341189" y="839763"/>
            <a:ext cx="1884136" cy="1793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8"/>
          <p:cNvSpPr txBox="1"/>
          <p:nvPr>
            <p:ph type="title"/>
          </p:nvPr>
        </p:nvSpPr>
        <p:spPr>
          <a:xfrm>
            <a:off x="0" y="4022100"/>
            <a:ext cx="9144000" cy="78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600"/>
              <a:buNone/>
            </a:pPr>
            <a:r>
              <a:rPr b="1" lang="en" sz="3700">
                <a:latin typeface="Be Vietnam Pro"/>
                <a:ea typeface="Be Vietnam Pro"/>
                <a:cs typeface="Be Vietnam Pro"/>
                <a:sym typeface="Be Vietnam Pro"/>
              </a:rPr>
              <a:t>Bể cá BC011</a:t>
            </a:r>
            <a:endParaRPr b="1" sz="8100">
              <a:latin typeface="Be Vietnam Pro"/>
              <a:ea typeface="Be Vietnam Pro"/>
              <a:cs typeface="Be Vietnam Pro"/>
              <a:sym typeface="Be Vietnam Pro"/>
            </a:endParaRPr>
          </a:p>
        </p:txBody>
      </p:sp>
      <p:pic>
        <p:nvPicPr>
          <p:cNvPr id="475" name="Google Shape;475;p58"/>
          <p:cNvPicPr preferRelativeResize="0"/>
          <p:nvPr/>
        </p:nvPicPr>
        <p:blipFill rotWithShape="1">
          <a:blip r:embed="rId3">
            <a:alphaModFix/>
          </a:blip>
          <a:srcRect b="0" l="0" r="0" t="0"/>
          <a:stretch/>
        </p:blipFill>
        <p:spPr>
          <a:xfrm>
            <a:off x="2674225" y="304800"/>
            <a:ext cx="3717300" cy="371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9"/>
          <p:cNvSpPr txBox="1"/>
          <p:nvPr>
            <p:ph type="title"/>
          </p:nvPr>
        </p:nvSpPr>
        <p:spPr>
          <a:xfrm>
            <a:off x="2289750" y="136250"/>
            <a:ext cx="45645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300">
                <a:latin typeface="Be Vietnam Pro"/>
                <a:ea typeface="Be Vietnam Pro"/>
                <a:cs typeface="Be Vietnam Pro"/>
                <a:sym typeface="Be Vietnam Pro"/>
              </a:rPr>
              <a:t>Bể cá BC011</a:t>
            </a:r>
            <a:endParaRPr b="1" sz="2300">
              <a:latin typeface="Be Vietnam Pro"/>
              <a:ea typeface="Be Vietnam Pro"/>
              <a:cs typeface="Be Vietnam Pro"/>
              <a:sym typeface="Be Vietnam Pro"/>
            </a:endParaRPr>
          </a:p>
        </p:txBody>
      </p:sp>
      <p:sp>
        <p:nvSpPr>
          <p:cNvPr id="481" name="Google Shape;481;p59"/>
          <p:cNvSpPr txBox="1"/>
          <p:nvPr>
            <p:ph idx="4294967295" type="body"/>
          </p:nvPr>
        </p:nvSpPr>
        <p:spPr>
          <a:xfrm>
            <a:off x="918650" y="871400"/>
            <a:ext cx="5278500" cy="2149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To, trang trí</a:t>
            </a:r>
            <a:endParaRPr sz="1800">
              <a:latin typeface="Be Vietnam Pro"/>
              <a:ea typeface="Be Vietnam Pro"/>
              <a:cs typeface="Be Vietnam Pro"/>
              <a:sym typeface="Be Vietnam Pro"/>
            </a:endParaRPr>
          </a:p>
          <a:p>
            <a:pPr indent="-342900" lvl="0" marL="457200" rtl="0" algn="l">
              <a:lnSpc>
                <a:spcPct val="115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Hệ thống lọc, xử lý nước</a:t>
            </a:r>
            <a:endParaRPr sz="1800">
              <a:latin typeface="Be Vietnam Pro"/>
              <a:ea typeface="Be Vietnam Pro"/>
              <a:cs typeface="Be Vietnam Pro"/>
              <a:sym typeface="Be Vietnam Pro"/>
            </a:endParaRPr>
          </a:p>
          <a:p>
            <a:pPr indent="-342900" lvl="0" marL="457200" rtl="0" algn="l">
              <a:lnSpc>
                <a:spcPct val="115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Không có chế độ hỗ trợ thay nước</a:t>
            </a:r>
            <a:endParaRPr sz="1800">
              <a:latin typeface="Be Vietnam Pro"/>
              <a:ea typeface="Be Vietnam Pro"/>
              <a:cs typeface="Be Vietnam Pro"/>
              <a:sym typeface="Be Vietnam Pro"/>
            </a:endParaRPr>
          </a:p>
          <a:p>
            <a:pPr indent="-342900" lvl="0" marL="457200" rtl="0" algn="l">
              <a:lnSpc>
                <a:spcPct val="115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Hệ thống đèn led đổi màu</a:t>
            </a:r>
            <a:endParaRPr sz="1800">
              <a:latin typeface="Be Vietnam Pro"/>
              <a:ea typeface="Be Vietnam Pro"/>
              <a:cs typeface="Be Vietnam Pro"/>
              <a:sym typeface="Be Vietnam Pro"/>
            </a:endParaRPr>
          </a:p>
          <a:p>
            <a:pPr indent="-342900" lvl="0" marL="457200" rtl="0" algn="l">
              <a:lnSpc>
                <a:spcPct val="115000"/>
              </a:lnSpc>
              <a:spcBef>
                <a:spcPts val="0"/>
              </a:spcBef>
              <a:spcAft>
                <a:spcPts val="0"/>
              </a:spcAft>
              <a:buClr>
                <a:schemeClr val="dk1"/>
              </a:buClr>
              <a:buSzPts val="1800"/>
              <a:buFont typeface="Be Vietnam Pro"/>
              <a:buChar char="-"/>
            </a:pPr>
            <a:r>
              <a:rPr lang="en" sz="1800">
                <a:latin typeface="Be Vietnam Pro"/>
                <a:ea typeface="Be Vietnam Pro"/>
                <a:cs typeface="Be Vietnam Pro"/>
                <a:sym typeface="Be Vietnam Pro"/>
              </a:rPr>
              <a:t>Bảng điều khiển với các chỉ số nhiệt độ nước, độ pH, độ sáng, ..</a:t>
            </a:r>
            <a:endParaRPr sz="1800">
              <a:latin typeface="Be Vietnam Pro"/>
              <a:ea typeface="Be Vietnam Pro"/>
              <a:cs typeface="Be Vietnam Pro"/>
              <a:sym typeface="Be Vietnam Pro"/>
            </a:endParaRPr>
          </a:p>
          <a:p>
            <a:pPr indent="0" lvl="0" marL="457200" rtl="0" algn="l">
              <a:lnSpc>
                <a:spcPct val="115000"/>
              </a:lnSpc>
              <a:spcBef>
                <a:spcPts val="1200"/>
              </a:spcBef>
              <a:spcAft>
                <a:spcPts val="1200"/>
              </a:spcAft>
              <a:buSzPts val="1400"/>
              <a:buNone/>
            </a:pPr>
            <a:r>
              <a:t/>
            </a:r>
            <a:endParaRPr sz="1800">
              <a:latin typeface="Be Vietnam Pro"/>
              <a:ea typeface="Be Vietnam Pro"/>
              <a:cs typeface="Be Vietnam Pro"/>
              <a:sym typeface="Be Vietnam Pro"/>
            </a:endParaRPr>
          </a:p>
        </p:txBody>
      </p:sp>
      <p:pic>
        <p:nvPicPr>
          <p:cNvPr id="482" name="Google Shape;482;p59"/>
          <p:cNvPicPr preferRelativeResize="0"/>
          <p:nvPr/>
        </p:nvPicPr>
        <p:blipFill rotWithShape="1">
          <a:blip r:embed="rId3">
            <a:alphaModFix/>
          </a:blip>
          <a:srcRect b="0" l="0" r="0" t="0"/>
          <a:stretch/>
        </p:blipFill>
        <p:spPr>
          <a:xfrm>
            <a:off x="5923525" y="871400"/>
            <a:ext cx="2491501" cy="2639576"/>
          </a:xfrm>
          <a:prstGeom prst="rect">
            <a:avLst/>
          </a:prstGeom>
          <a:noFill/>
          <a:ln>
            <a:noFill/>
          </a:ln>
        </p:spPr>
      </p:pic>
      <p:pic>
        <p:nvPicPr>
          <p:cNvPr id="483" name="Google Shape;483;p59"/>
          <p:cNvPicPr preferRelativeResize="0"/>
          <p:nvPr/>
        </p:nvPicPr>
        <p:blipFill rotWithShape="1">
          <a:blip r:embed="rId4">
            <a:alphaModFix/>
          </a:blip>
          <a:srcRect b="0" l="0" r="0" t="0"/>
          <a:stretch/>
        </p:blipFill>
        <p:spPr>
          <a:xfrm>
            <a:off x="4705800" y="3795066"/>
            <a:ext cx="3709225" cy="1229059"/>
          </a:xfrm>
          <a:prstGeom prst="rect">
            <a:avLst/>
          </a:prstGeom>
          <a:noFill/>
          <a:ln>
            <a:noFill/>
          </a:ln>
        </p:spPr>
      </p:pic>
      <p:pic>
        <p:nvPicPr>
          <p:cNvPr id="484" name="Google Shape;484;p59"/>
          <p:cNvPicPr preferRelativeResize="0"/>
          <p:nvPr/>
        </p:nvPicPr>
        <p:blipFill>
          <a:blip r:embed="rId5">
            <a:alphaModFix/>
          </a:blip>
          <a:stretch>
            <a:fillRect/>
          </a:stretch>
        </p:blipFill>
        <p:spPr>
          <a:xfrm>
            <a:off x="1746050" y="2945000"/>
            <a:ext cx="2003226" cy="20032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Water Day XL by Slidesgo">
  <a:themeElements>
    <a:clrScheme name="Simple Light">
      <a:dk1>
        <a:srgbClr val="FFFFFF"/>
      </a:dk1>
      <a:lt1>
        <a:srgbClr val="FFFF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